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4" r:id="rId26"/>
    <p:sldId id="312" r:id="rId27"/>
    <p:sldId id="313" r:id="rId28"/>
    <p:sldId id="315" r:id="rId29"/>
    <p:sldId id="316" r:id="rId30"/>
    <p:sldId id="317" r:id="rId31"/>
    <p:sldId id="318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33" r:id="rId44"/>
    <p:sldId id="334" r:id="rId45"/>
    <p:sldId id="335" r:id="rId46"/>
    <p:sldId id="33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81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18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7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07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9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69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9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87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433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70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39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13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E8032-9BD3-4253-B943-FE2F793C800F}" type="datetimeFigureOut">
              <a:rPr lang="en-US" smtClean="0"/>
              <a:t>7/31/2023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1EF9E-9362-4A2C-817A-E72AE8DC65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94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11" Type="http://schemas.openxmlformats.org/officeDocument/2006/relationships/image" Target="../media/image48.jpg"/><Relationship Id="rId5" Type="http://schemas.openxmlformats.org/officeDocument/2006/relationships/image" Target="../media/image42.pn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71.jpeg"/><Relationship Id="rId4" Type="http://schemas.openxmlformats.org/officeDocument/2006/relationships/image" Target="../media/image7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png"/><Relationship Id="rId7" Type="http://schemas.openxmlformats.org/officeDocument/2006/relationships/image" Target="../media/image78.jpg"/><Relationship Id="rId12" Type="http://schemas.openxmlformats.org/officeDocument/2006/relationships/image" Target="../media/image83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jpg"/><Relationship Id="rId10" Type="http://schemas.openxmlformats.org/officeDocument/2006/relationships/image" Target="../media/image81.jpeg"/><Relationship Id="rId4" Type="http://schemas.openxmlformats.org/officeDocument/2006/relationships/image" Target="../media/image75.png"/><Relationship Id="rId9" Type="http://schemas.openxmlformats.org/officeDocument/2006/relationships/image" Target="../media/image8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73.jpeg"/><Relationship Id="rId7" Type="http://schemas.openxmlformats.org/officeDocument/2006/relationships/image" Target="../media/image8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13" Type="http://schemas.openxmlformats.org/officeDocument/2006/relationships/image" Target="../media/image100.png"/><Relationship Id="rId3" Type="http://schemas.openxmlformats.org/officeDocument/2006/relationships/image" Target="../media/image54.jpg"/><Relationship Id="rId7" Type="http://schemas.openxmlformats.org/officeDocument/2006/relationships/image" Target="../media/image94.jpg"/><Relationship Id="rId12" Type="http://schemas.openxmlformats.org/officeDocument/2006/relationships/image" Target="../media/image99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11" Type="http://schemas.openxmlformats.org/officeDocument/2006/relationships/image" Target="../media/image98.png"/><Relationship Id="rId5" Type="http://schemas.openxmlformats.org/officeDocument/2006/relationships/image" Target="../media/image92.jpe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82.png"/><Relationship Id="rId7" Type="http://schemas.openxmlformats.org/officeDocument/2006/relationships/image" Target="../media/image105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0" Type="http://schemas.openxmlformats.org/officeDocument/2006/relationships/image" Target="../media/image108.jpeg"/><Relationship Id="rId4" Type="http://schemas.openxmlformats.org/officeDocument/2006/relationships/image" Target="../media/image102.jpg"/><Relationship Id="rId9" Type="http://schemas.openxmlformats.org/officeDocument/2006/relationships/image" Target="../media/image10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09.jpg"/><Relationship Id="rId7" Type="http://schemas.openxmlformats.org/officeDocument/2006/relationships/image" Target="../media/image114.png"/><Relationship Id="rId12" Type="http://schemas.openxmlformats.org/officeDocument/2006/relationships/image" Target="../media/image119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0" Type="http://schemas.openxmlformats.org/officeDocument/2006/relationships/image" Target="../media/image117.jpg"/><Relationship Id="rId4" Type="http://schemas.openxmlformats.org/officeDocument/2006/relationships/image" Target="../media/image111.png"/><Relationship Id="rId9" Type="http://schemas.openxmlformats.org/officeDocument/2006/relationships/image" Target="../media/image11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7" Type="http://schemas.openxmlformats.org/officeDocument/2006/relationships/image" Target="../media/image125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g"/><Relationship Id="rId5" Type="http://schemas.openxmlformats.org/officeDocument/2006/relationships/image" Target="../media/image123.jpg"/><Relationship Id="rId4" Type="http://schemas.openxmlformats.org/officeDocument/2006/relationships/image" Target="../media/image1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g"/><Relationship Id="rId4" Type="http://schemas.openxmlformats.org/officeDocument/2006/relationships/image" Target="../media/image1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5" Type="http://schemas.openxmlformats.org/officeDocument/2006/relationships/image" Target="../media/image133.jpg"/><Relationship Id="rId4" Type="http://schemas.openxmlformats.org/officeDocument/2006/relationships/image" Target="../media/image13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g"/><Relationship Id="rId13" Type="http://schemas.openxmlformats.org/officeDocument/2006/relationships/image" Target="../media/image145.jpg"/><Relationship Id="rId3" Type="http://schemas.openxmlformats.org/officeDocument/2006/relationships/image" Target="../media/image135.jpg"/><Relationship Id="rId7" Type="http://schemas.openxmlformats.org/officeDocument/2006/relationships/image" Target="../media/image139.jpg"/><Relationship Id="rId12" Type="http://schemas.openxmlformats.org/officeDocument/2006/relationships/image" Target="../media/image144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eg"/><Relationship Id="rId11" Type="http://schemas.openxmlformats.org/officeDocument/2006/relationships/image" Target="../media/image143.png"/><Relationship Id="rId5" Type="http://schemas.openxmlformats.org/officeDocument/2006/relationships/image" Target="../media/image137.jpg"/><Relationship Id="rId10" Type="http://schemas.openxmlformats.org/officeDocument/2006/relationships/image" Target="../media/image142.png"/><Relationship Id="rId4" Type="http://schemas.openxmlformats.org/officeDocument/2006/relationships/image" Target="../media/image136.jpg"/><Relationship Id="rId9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7.png"/><Relationship Id="rId7" Type="http://schemas.openxmlformats.org/officeDocument/2006/relationships/image" Target="../media/image151.jpg"/><Relationship Id="rId12" Type="http://schemas.openxmlformats.org/officeDocument/2006/relationships/image" Target="../media/image156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11" Type="http://schemas.openxmlformats.org/officeDocument/2006/relationships/image" Target="../media/image155.jpg"/><Relationship Id="rId5" Type="http://schemas.openxmlformats.org/officeDocument/2006/relationships/image" Target="../media/image149.png"/><Relationship Id="rId10" Type="http://schemas.openxmlformats.org/officeDocument/2006/relationships/image" Target="../media/image154.jpg"/><Relationship Id="rId4" Type="http://schemas.openxmlformats.org/officeDocument/2006/relationships/image" Target="../media/image148.jpg"/><Relationship Id="rId9" Type="http://schemas.openxmlformats.org/officeDocument/2006/relationships/image" Target="../media/image15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161.png"/><Relationship Id="rId7" Type="http://schemas.openxmlformats.org/officeDocument/2006/relationships/image" Target="../media/image165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eg"/><Relationship Id="rId5" Type="http://schemas.openxmlformats.org/officeDocument/2006/relationships/image" Target="../media/image163.png"/><Relationship Id="rId4" Type="http://schemas.openxmlformats.org/officeDocument/2006/relationships/image" Target="../media/image162.png"/><Relationship Id="rId9" Type="http://schemas.openxmlformats.org/officeDocument/2006/relationships/image" Target="../media/image16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168.jpeg"/><Relationship Id="rId7" Type="http://schemas.openxmlformats.org/officeDocument/2006/relationships/image" Target="../media/image172.jpeg"/><Relationship Id="rId12" Type="http://schemas.openxmlformats.org/officeDocument/2006/relationships/image" Target="../media/image176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5.jpeg"/><Relationship Id="rId5" Type="http://schemas.openxmlformats.org/officeDocument/2006/relationships/image" Target="../media/image170.jpeg"/><Relationship Id="rId10" Type="http://schemas.openxmlformats.org/officeDocument/2006/relationships/image" Target="../media/image174.png"/><Relationship Id="rId4" Type="http://schemas.openxmlformats.org/officeDocument/2006/relationships/image" Target="../media/image169.jpeg"/><Relationship Id="rId9" Type="http://schemas.openxmlformats.org/officeDocument/2006/relationships/image" Target="../media/image17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7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79.jpg"/><Relationship Id="rId7" Type="http://schemas.openxmlformats.org/officeDocument/2006/relationships/image" Target="../media/image183.jpe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g"/><Relationship Id="rId11" Type="http://schemas.openxmlformats.org/officeDocument/2006/relationships/image" Target="../media/image187.jpg"/><Relationship Id="rId5" Type="http://schemas.openxmlformats.org/officeDocument/2006/relationships/image" Target="../media/image181.jpg"/><Relationship Id="rId10" Type="http://schemas.openxmlformats.org/officeDocument/2006/relationships/image" Target="../media/image186.png"/><Relationship Id="rId4" Type="http://schemas.openxmlformats.org/officeDocument/2006/relationships/image" Target="../media/image180.jpeg"/><Relationship Id="rId9" Type="http://schemas.openxmlformats.org/officeDocument/2006/relationships/image" Target="../media/image18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g"/><Relationship Id="rId13" Type="http://schemas.openxmlformats.org/officeDocument/2006/relationships/image" Target="../media/image198.png"/><Relationship Id="rId3" Type="http://schemas.openxmlformats.org/officeDocument/2006/relationships/image" Target="../media/image189.jpg"/><Relationship Id="rId7" Type="http://schemas.openxmlformats.org/officeDocument/2006/relationships/image" Target="../media/image176.png"/><Relationship Id="rId12" Type="http://schemas.openxmlformats.org/officeDocument/2006/relationships/image" Target="../media/image197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6.jpg"/><Relationship Id="rId5" Type="http://schemas.openxmlformats.org/officeDocument/2006/relationships/image" Target="../media/image191.png"/><Relationship Id="rId10" Type="http://schemas.openxmlformats.org/officeDocument/2006/relationships/image" Target="../media/image195.png"/><Relationship Id="rId4" Type="http://schemas.openxmlformats.org/officeDocument/2006/relationships/image" Target="../media/image190.jpg"/><Relationship Id="rId9" Type="http://schemas.openxmlformats.org/officeDocument/2006/relationships/image" Target="../media/image19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g"/><Relationship Id="rId3" Type="http://schemas.openxmlformats.org/officeDocument/2006/relationships/image" Target="../media/image93.jpg"/><Relationship Id="rId7" Type="http://schemas.openxmlformats.org/officeDocument/2006/relationships/image" Target="../media/image203.jpg"/><Relationship Id="rId12" Type="http://schemas.openxmlformats.org/officeDocument/2006/relationships/image" Target="../media/image208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jpg"/><Relationship Id="rId11" Type="http://schemas.openxmlformats.org/officeDocument/2006/relationships/image" Target="../media/image207.jpg"/><Relationship Id="rId5" Type="http://schemas.openxmlformats.org/officeDocument/2006/relationships/image" Target="../media/image201.jpg"/><Relationship Id="rId10" Type="http://schemas.openxmlformats.org/officeDocument/2006/relationships/image" Target="../media/image206.jpg"/><Relationship Id="rId4" Type="http://schemas.openxmlformats.org/officeDocument/2006/relationships/image" Target="../media/image200.jpg"/><Relationship Id="rId9" Type="http://schemas.openxmlformats.org/officeDocument/2006/relationships/image" Target="../media/image205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eg"/><Relationship Id="rId13" Type="http://schemas.openxmlformats.org/officeDocument/2006/relationships/image" Target="../media/image217.jpg"/><Relationship Id="rId18" Type="http://schemas.openxmlformats.org/officeDocument/2006/relationships/image" Target="../media/image2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1.png"/><Relationship Id="rId12" Type="http://schemas.openxmlformats.org/officeDocument/2006/relationships/image" Target="../media/image216.jpg"/><Relationship Id="rId17" Type="http://schemas.openxmlformats.org/officeDocument/2006/relationships/image" Target="../media/image221.png"/><Relationship Id="rId2" Type="http://schemas.openxmlformats.org/officeDocument/2006/relationships/audio" Target="../media/media1.mp3"/><Relationship Id="rId16" Type="http://schemas.openxmlformats.org/officeDocument/2006/relationships/image" Target="../media/image220.png"/><Relationship Id="rId20" Type="http://schemas.openxmlformats.org/officeDocument/2006/relationships/image" Target="../media/image224.jpeg"/><Relationship Id="rId1" Type="http://schemas.microsoft.com/office/2007/relationships/media" Target="../media/media1.mp3"/><Relationship Id="rId6" Type="http://schemas.openxmlformats.org/officeDocument/2006/relationships/image" Target="../media/image210.jpg"/><Relationship Id="rId11" Type="http://schemas.openxmlformats.org/officeDocument/2006/relationships/image" Target="../media/image215.jpg"/><Relationship Id="rId5" Type="http://schemas.openxmlformats.org/officeDocument/2006/relationships/image" Target="../media/image209.jp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19" Type="http://schemas.openxmlformats.org/officeDocument/2006/relationships/image" Target="../media/image223.png"/><Relationship Id="rId4" Type="http://schemas.openxmlformats.org/officeDocument/2006/relationships/image" Target="../media/image176.png"/><Relationship Id="rId9" Type="http://schemas.openxmlformats.org/officeDocument/2006/relationships/image" Target="../media/image213.jpg"/><Relationship Id="rId14" Type="http://schemas.openxmlformats.org/officeDocument/2006/relationships/image" Target="../media/image218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jpg"/><Relationship Id="rId13" Type="http://schemas.openxmlformats.org/officeDocument/2006/relationships/image" Target="../media/image234.png"/><Relationship Id="rId3" Type="http://schemas.openxmlformats.org/officeDocument/2006/relationships/image" Target="../media/image225.jpg"/><Relationship Id="rId7" Type="http://schemas.openxmlformats.org/officeDocument/2006/relationships/image" Target="../media/image228.jpg"/><Relationship Id="rId12" Type="http://schemas.openxmlformats.org/officeDocument/2006/relationships/image" Target="../media/image233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jpg"/><Relationship Id="rId11" Type="http://schemas.openxmlformats.org/officeDocument/2006/relationships/image" Target="../media/image232.jpg"/><Relationship Id="rId5" Type="http://schemas.openxmlformats.org/officeDocument/2006/relationships/image" Target="../media/image76.jpg"/><Relationship Id="rId10" Type="http://schemas.openxmlformats.org/officeDocument/2006/relationships/image" Target="../media/image231.jpeg"/><Relationship Id="rId4" Type="http://schemas.openxmlformats.org/officeDocument/2006/relationships/image" Target="../media/image226.jpg"/><Relationship Id="rId9" Type="http://schemas.openxmlformats.org/officeDocument/2006/relationships/image" Target="../media/image230.jpg"/><Relationship Id="rId14" Type="http://schemas.openxmlformats.org/officeDocument/2006/relationships/image" Target="../media/image235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8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7.jpg"/><Relationship Id="rId5" Type="http://schemas.openxmlformats.org/officeDocument/2006/relationships/image" Target="../media/image236.jpg"/><Relationship Id="rId10" Type="http://schemas.openxmlformats.org/officeDocument/2006/relationships/image" Target="../media/image211.png"/><Relationship Id="rId4" Type="http://schemas.openxmlformats.org/officeDocument/2006/relationships/image" Target="../media/image176.png"/><Relationship Id="rId9" Type="http://schemas.openxmlformats.org/officeDocument/2006/relationships/image" Target="../media/image240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jpg"/><Relationship Id="rId3" Type="http://schemas.openxmlformats.org/officeDocument/2006/relationships/image" Target="../media/image245.jpg"/><Relationship Id="rId7" Type="http://schemas.openxmlformats.org/officeDocument/2006/relationships/image" Target="../media/image249.jp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jpg"/><Relationship Id="rId11" Type="http://schemas.openxmlformats.org/officeDocument/2006/relationships/image" Target="../media/image253.jpg"/><Relationship Id="rId5" Type="http://schemas.openxmlformats.org/officeDocument/2006/relationships/image" Target="../media/image247.jpg"/><Relationship Id="rId10" Type="http://schemas.openxmlformats.org/officeDocument/2006/relationships/image" Target="../media/image252.jpeg"/><Relationship Id="rId4" Type="http://schemas.openxmlformats.org/officeDocument/2006/relationships/image" Target="../media/image246.jpg"/><Relationship Id="rId9" Type="http://schemas.openxmlformats.org/officeDocument/2006/relationships/image" Target="../media/image25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1513114"/>
            <a:ext cx="4876800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158" y="1513114"/>
            <a:ext cx="4386128" cy="50506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989118" y="1239917"/>
            <a:ext cx="1816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levis walnut front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13" y="1392590"/>
            <a:ext cx="915761" cy="915761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941648" y="2335229"/>
            <a:ext cx="1839686" cy="17032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!RAIK</a:t>
            </a:r>
          </a:p>
          <a:p>
            <a:pPr algn="ctr"/>
            <a:r>
              <a:rPr lang="en-US" strike="sngStrike" dirty="0"/>
              <a:t>CREAK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561114" y="1229303"/>
            <a:ext cx="2677886" cy="980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829" y="3835281"/>
            <a:ext cx="1659198" cy="9291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372" y="5725913"/>
            <a:ext cx="2242457" cy="94781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278086" y="6389914"/>
            <a:ext cx="663562" cy="2838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no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6351" y="3485264"/>
            <a:ext cx="802123" cy="350017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4" idx="1"/>
          </p:cNvCxnSpPr>
          <p:nvPr/>
        </p:nvCxnSpPr>
        <p:spPr>
          <a:xfrm>
            <a:off x="4713514" y="2939143"/>
            <a:ext cx="1731644" cy="10993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A6A583F-BF77-44A8-872E-2D0A7A1B50E5}"/>
              </a:ext>
            </a:extLst>
          </p:cNvPr>
          <p:cNvSpPr/>
          <p:nvPr/>
        </p:nvSpPr>
        <p:spPr>
          <a:xfrm>
            <a:off x="0" y="1001970"/>
            <a:ext cx="12192000" cy="3609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D;lep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outxide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788245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98775" y="6180271"/>
            <a:ext cx="4280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HOMCEI:JSUEE(</a:t>
            </a:r>
            <a:r>
              <a:rPr lang="en-US" strike="sngStrike" dirty="0" err="1"/>
              <a:t>bourgendy</a:t>
            </a:r>
            <a:r>
              <a:rPr lang="en-US" dirty="0"/>
              <a:t>):HOMCIL:BILL</a:t>
            </a:r>
          </a:p>
          <a:p>
            <a:r>
              <a:rPr lang="en-US" dirty="0"/>
              <a:t>VIFING.MARY</a:t>
            </a:r>
            <a:r>
              <a:rPr lang="en-US" strike="sngStrike" dirty="0"/>
              <a:t> wedding </a:t>
            </a:r>
            <a:r>
              <a:rPr lang="en-US" dirty="0"/>
              <a:t>HOCEMIKSUNSTORK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71927" y="6389914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De: Thomas-is-dieter </a:t>
            </a:r>
            <a:r>
              <a:rPr lang="en-US" sz="1000" strike="sngStrike" dirty="0" err="1"/>
              <a:t>wwedding</a:t>
            </a:r>
            <a:endParaRPr lang="en-US" sz="1000" strike="sngStrike" dirty="0"/>
          </a:p>
          <a:p>
            <a:r>
              <a:rPr lang="en-US" sz="1000" strike="sngStrike" dirty="0"/>
              <a:t>Us: </a:t>
            </a:r>
            <a:r>
              <a:rPr lang="en-US" sz="1000" dirty="0"/>
              <a:t>PREA:</a:t>
            </a:r>
            <a:r>
              <a:rPr lang="en-US" sz="1000" strike="sngStrike" dirty="0"/>
              <a:t>LAKE TAHEO ( </a:t>
            </a:r>
            <a:r>
              <a:rPr lang="en-US" sz="1000" strike="sngStrike" dirty="0" err="1"/>
              <a:t>Raik</a:t>
            </a:r>
            <a:r>
              <a:rPr lang="en-US" sz="1000" strike="sngStrike" dirty="0"/>
              <a:t>)</a:t>
            </a:r>
          </a:p>
          <a:p>
            <a:r>
              <a:rPr lang="en-US" sz="1000" strike="sngStrike" dirty="0"/>
              <a:t>SAM: IBM-swat 2005/6 </a:t>
            </a:r>
            <a:r>
              <a:rPr lang="en-US" sz="1000" strike="sngStrike" dirty="0" err="1"/>
              <a:t>acqusition</a:t>
            </a:r>
            <a:endParaRPr lang="en-US" sz="1000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6" y="1684567"/>
            <a:ext cx="4046440" cy="4907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57" y="2068286"/>
            <a:ext cx="6296779" cy="35419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59086" y="1600200"/>
            <a:ext cx="1034143" cy="372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094" y="5420269"/>
            <a:ext cx="628681" cy="59246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974771" y="5323114"/>
            <a:ext cx="1534886" cy="85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193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6" y="1665515"/>
            <a:ext cx="3657243" cy="473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134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43" y="1225212"/>
            <a:ext cx="2421501" cy="290580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849086" y="1434874"/>
            <a:ext cx="2383971" cy="28758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72000" y="33963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7pm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89714" y="2046514"/>
            <a:ext cx="16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6pm Pizza Place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91" y="3352018"/>
            <a:ext cx="4010255" cy="21172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57457" y="2231180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kimberly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772400" y="2318657"/>
            <a:ext cx="1338943" cy="281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88991" y="3026229"/>
            <a:ext cx="4629380" cy="2873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6399" y="1349048"/>
            <a:ext cx="2315523" cy="223448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8784771" y="1434874"/>
            <a:ext cx="3113315" cy="2148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8784771" y="1948543"/>
            <a:ext cx="2264229" cy="892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015 - The Wizard (1989) — Clamshell Case Fi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713" y="4233018"/>
            <a:ext cx="3519261" cy="211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4" y="3986120"/>
            <a:ext cx="1540553" cy="152010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251" y="5726668"/>
            <a:ext cx="908276" cy="90827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4974771" y="3026229"/>
            <a:ext cx="1314220" cy="2873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362124" y="5726668"/>
            <a:ext cx="2295522" cy="908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36914" y="3765675"/>
            <a:ext cx="2531157" cy="2869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020" y="6180806"/>
            <a:ext cx="666701" cy="499382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8958052" y="6509657"/>
            <a:ext cx="1496108" cy="125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21377576">
            <a:off x="8827801" y="6174690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!VIRGINA.MARY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68255" y="5998029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w/o tom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0213597" y="5998029"/>
            <a:ext cx="1398325" cy="7728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609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8429" y="1926771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1857" y="2438401"/>
            <a:ext cx="99604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“!white trash we all </a:t>
            </a:r>
            <a:r>
              <a:rPr lang="en-US" sz="9600" dirty="0" err="1"/>
              <a:t>anazis</a:t>
            </a:r>
            <a:r>
              <a:rPr lang="en-US" sz="9600" dirty="0"/>
              <a:t> , oriental in the </a:t>
            </a:r>
            <a:r>
              <a:rPr lang="en-US" sz="9600" dirty="0" err="1"/>
              <a:t>budling</a:t>
            </a:r>
            <a:endParaRPr lang="en-US" sz="96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42257" y="3156857"/>
            <a:ext cx="10210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2257" y="2634343"/>
            <a:ext cx="11451772" cy="3951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21229" y="3004457"/>
            <a:ext cx="9731828" cy="358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OUTSIDE.eval</a:t>
            </a:r>
            <a:r>
              <a:rPr lang="en-US" dirty="0"/>
              <a:t> 0.1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561114" y="4822371"/>
            <a:ext cx="4680857" cy="6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79029" y="5508171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139543" y="5214257"/>
            <a:ext cx="849086" cy="794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086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666" y="1665515"/>
            <a:ext cx="3657243" cy="4737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17143" y="4467326"/>
            <a:ext cx="2315523" cy="2234480"/>
          </a:xfrm>
          <a:prstGeom prst="rect">
            <a:avLst/>
          </a:prstGeom>
        </p:spPr>
      </p:pic>
      <p:pic>
        <p:nvPicPr>
          <p:cNvPr id="8" name="Picture 2" descr="015 - The Wizard (1989) — Clamshell Case Fil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665515"/>
            <a:ext cx="6516341" cy="39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485" y="5788252"/>
            <a:ext cx="1937657" cy="1069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533" y="1212643"/>
            <a:ext cx="325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Auschwitzh.St</a:t>
            </a:r>
            <a:r>
              <a:rPr lang="en-US" dirty="0"/>
              <a:t>. </a:t>
            </a:r>
            <a:r>
              <a:rPr lang="en-US" dirty="0" err="1"/>
              <a:t>Francis.St</a:t>
            </a:r>
            <a:r>
              <a:rPr lang="en-US" dirty="0"/>
              <a:t>. Martin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55171" y="1212643"/>
            <a:ext cx="6662058" cy="48398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07571" y="1581975"/>
            <a:ext cx="3062460" cy="46228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238801" y="6037243"/>
            <a:ext cx="2902732" cy="3655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72424" y="3537857"/>
            <a:ext cx="2145087" cy="31639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73631" y="1175658"/>
            <a:ext cx="2935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 New Game - Every Morning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275847" y="1212643"/>
            <a:ext cx="3358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!HOMICIDE:NANA: Good Morning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9220200" y="1360324"/>
            <a:ext cx="1905000" cy="3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4" idx="3"/>
          </p:cNvCxnSpPr>
          <p:nvPr/>
        </p:nvCxnSpPr>
        <p:spPr>
          <a:xfrm flipH="1">
            <a:off x="1404257" y="1397309"/>
            <a:ext cx="2094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7533" y="1212643"/>
            <a:ext cx="1309124" cy="332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75798" y="1395869"/>
            <a:ext cx="2602687" cy="4488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053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25000" y="3428999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458" y="2623458"/>
            <a:ext cx="1321933" cy="1321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12" y="2623458"/>
            <a:ext cx="901044" cy="6749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78757" y="3299060"/>
            <a:ext cx="1634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DDR</a:t>
            </a:r>
          </a:p>
          <a:p>
            <a:r>
              <a:rPr lang="en-US" dirty="0"/>
              <a:t>Dance </a:t>
            </a:r>
            <a:r>
              <a:rPr lang="en-US" dirty="0" err="1"/>
              <a:t>Revolion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61657" y="2775857"/>
            <a:ext cx="3679372" cy="102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461657" y="1360714"/>
            <a:ext cx="443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VIRING&gt;MARY:  HOMIIDE:LUX</a:t>
            </a:r>
          </a:p>
          <a:p>
            <a:r>
              <a:rPr lang="en-US" dirty="0"/>
              <a:t>		</a:t>
            </a:r>
            <a:r>
              <a:rPr lang="en-US" strike="sngStrike" dirty="0"/>
              <a:t>“she plays like a gambler</a:t>
            </a:r>
            <a:r>
              <a:rPr lang="en-US" dirty="0"/>
              <a:t>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164286" y="1383174"/>
            <a:ext cx="1948543" cy="443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83331" y="2007045"/>
            <a:ext cx="169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Harward</a:t>
            </a:r>
            <a:r>
              <a:rPr lang="en-US" dirty="0"/>
              <a:t> </a:t>
            </a:r>
            <a:r>
              <a:rPr lang="en-US" strike="sngStrike" dirty="0"/>
              <a:t>Arcade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88086" y="2007045"/>
            <a:ext cx="2024743" cy="7688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77156" y="1383174"/>
            <a:ext cx="979714" cy="12402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40671" y="1815568"/>
            <a:ext cx="376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V2.nonPoliceSexAbuse</a:t>
            </a:r>
            <a:r>
              <a:rPr lang="en-US" strike="sngStrike" dirty="0"/>
              <a:t>(</a:t>
            </a:r>
            <a:r>
              <a:rPr lang="en-US" strike="sngStrike" dirty="0" err="1"/>
              <a:t>martelli,priest</a:t>
            </a:r>
            <a:r>
              <a:rPr lang="en-US" strike="sngStrike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56870" y="14662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71020" y="2060849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petting.masterbation</a:t>
            </a:r>
            <a:endParaRPr lang="en-US" sz="800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254829" y="1360714"/>
            <a:ext cx="10885" cy="5116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3769842" y="4561804"/>
            <a:ext cx="1263822" cy="1240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736" y="2460953"/>
            <a:ext cx="1395752" cy="7874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453" y="4999988"/>
            <a:ext cx="1931341" cy="1145006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4038781" y="3532609"/>
            <a:ext cx="1263822" cy="1240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3542056" y="4561804"/>
            <a:ext cx="78226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770234" y="4931136"/>
            <a:ext cx="4255509" cy="1328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712" y="5191267"/>
            <a:ext cx="2786233" cy="97584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877216" y="4996606"/>
            <a:ext cx="4255509" cy="1328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20756" y="4680857"/>
            <a:ext cx="190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Ddr</a:t>
            </a:r>
            <a:r>
              <a:rPr lang="en-US" strike="sngStrike" dirty="0"/>
              <a:t> spy </a:t>
            </a:r>
            <a:r>
              <a:rPr lang="en-US" strike="sngStrike" dirty="0" err="1"/>
              <a:t>kayouglou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8262257" y="4680857"/>
            <a:ext cx="14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Mystory</a:t>
            </a:r>
            <a:r>
              <a:rPr lang="en-US" strike="sngStrike" dirty="0"/>
              <a:t> spot</a:t>
            </a:r>
          </a:p>
        </p:txBody>
      </p:sp>
    </p:spTree>
    <p:extLst>
      <p:ext uri="{BB962C8B-B14F-4D97-AF65-F5344CB8AC3E}">
        <p14:creationId xmlns:p14="http://schemas.microsoft.com/office/powerpoint/2010/main" val="137479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123714" y="4221468"/>
            <a:ext cx="1230086" cy="3505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33963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7pm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12" y="1023258"/>
            <a:ext cx="5638800" cy="5638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68086" y="1295400"/>
            <a:ext cx="6509657" cy="52360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78" y="1434193"/>
            <a:ext cx="2552700" cy="179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9383" y="3537466"/>
            <a:ext cx="657143" cy="3714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6278" y="431074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Mother: “One Game”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23714" y="4221468"/>
            <a:ext cx="1065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UC DAVIS</a:t>
            </a:r>
          </a:p>
          <a:p>
            <a:r>
              <a:rPr lang="en-US" dirty="0"/>
              <a:t>ART</a:t>
            </a:r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141029" y="3908895"/>
            <a:ext cx="2982685" cy="90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352314" y="313561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0352314" y="3224893"/>
            <a:ext cx="1001486" cy="280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42314" y="1774371"/>
            <a:ext cx="4196443" cy="80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9378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123714" y="4221468"/>
            <a:ext cx="1230086" cy="35053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0" y="339634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7pm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383" y="3537466"/>
            <a:ext cx="657143" cy="3714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36278" y="4310743"/>
            <a:ext cx="220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Mother: “One Game”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123714" y="4221468"/>
            <a:ext cx="1065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UC DAVIS</a:t>
            </a:r>
          </a:p>
          <a:p>
            <a:r>
              <a:rPr lang="en-US" dirty="0"/>
              <a:t>ART</a:t>
            </a:r>
          </a:p>
          <a:p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141029" y="3908895"/>
            <a:ext cx="2982685" cy="90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352314" y="313561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0352314" y="3224893"/>
            <a:ext cx="1001486" cy="280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42314" y="1774371"/>
            <a:ext cx="4196443" cy="80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341" y="2009508"/>
            <a:ext cx="1252760" cy="11408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55" y="3908895"/>
            <a:ext cx="2080231" cy="1560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4" y="2035085"/>
            <a:ext cx="1359780" cy="11898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89383" y="1023258"/>
            <a:ext cx="1213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JFK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875929" y="2177142"/>
            <a:ext cx="4562298" cy="631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2" y="1348146"/>
            <a:ext cx="2210654" cy="165799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22514" y="1621971"/>
            <a:ext cx="2536372" cy="95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532414" y="5268686"/>
            <a:ext cx="192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Pope.St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Franics</a:t>
            </a:r>
            <a:r>
              <a:rPr lang="en-US" dirty="0"/>
              <a:t>.ID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9672" y="4960562"/>
            <a:ext cx="1446608" cy="11799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9974" y="5237652"/>
            <a:ext cx="401570" cy="26909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449672" y="5528518"/>
            <a:ext cx="451872" cy="277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48232" y="3765675"/>
            <a:ext cx="2526339" cy="2145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959" y="1356020"/>
            <a:ext cx="1496107" cy="16501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02" y="3088959"/>
            <a:ext cx="321092" cy="32109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169722" y="1323552"/>
            <a:ext cx="1862765" cy="17200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40027" y="3097094"/>
            <a:ext cx="205046" cy="20504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646311" y="3006137"/>
            <a:ext cx="1229618" cy="4039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0123714" y="4221468"/>
            <a:ext cx="1145839" cy="124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141029" y="3410051"/>
            <a:ext cx="1009549" cy="811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971473" y="2498874"/>
            <a:ext cx="4562298" cy="631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340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10261600" y="2773791"/>
            <a:ext cx="1433689" cy="47581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2" y="1500011"/>
            <a:ext cx="4572000" cy="3429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20487" y="1279148"/>
            <a:ext cx="5548892" cy="3795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31333" y="429985"/>
            <a:ext cx="2725426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1988</a:t>
            </a:r>
            <a:r>
              <a:rPr lang="en-US" sz="8000" b="1" dirty="0"/>
              <a:t>  </a:t>
            </a:r>
            <a:r>
              <a:rPr lang="en-US" sz="1400" b="1" dirty="0"/>
              <a:t>HOMCIDE:NANA</a:t>
            </a:r>
          </a:p>
          <a:p>
            <a:endParaRPr lang="en-US" sz="1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303911" y="1500011"/>
            <a:ext cx="21652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Visa.ghohoe</a:t>
            </a:r>
            <a:r>
              <a:rPr lang="en-US" dirty="0"/>
              <a:t>(</a:t>
            </a:r>
            <a:r>
              <a:rPr lang="en-US" dirty="0" err="1"/>
              <a:t>miceha</a:t>
            </a:r>
            <a:r>
              <a:rPr lang="en-US" dirty="0"/>
              <a:t>)</a:t>
            </a:r>
          </a:p>
          <a:p>
            <a:r>
              <a:rPr lang="en-US" dirty="0" err="1"/>
              <a:t>Sin.phil</a:t>
            </a:r>
            <a:r>
              <a:rPr lang="en-US" dirty="0"/>
              <a:t>(</a:t>
            </a:r>
            <a:r>
              <a:rPr lang="en-US" dirty="0" err="1"/>
              <a:t>kim</a:t>
            </a:r>
            <a:r>
              <a:rPr lang="en-US" dirty="0"/>
              <a:t>)</a:t>
            </a:r>
          </a:p>
          <a:p>
            <a:r>
              <a:rPr lang="en-US" dirty="0" err="1"/>
              <a:t>Sin.HOMCEI:NANA</a:t>
            </a:r>
            <a:endParaRPr lang="en-US" dirty="0"/>
          </a:p>
          <a:p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999111" y="1636889"/>
            <a:ext cx="2968978" cy="79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948311" y="1862667"/>
            <a:ext cx="829733" cy="106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48311" y="2100175"/>
            <a:ext cx="1044222" cy="34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13600" y="2523140"/>
            <a:ext cx="187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England / Sweden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0" y="3177093"/>
            <a:ext cx="2525889" cy="252588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992533" y="2773791"/>
            <a:ext cx="1488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otis</a:t>
            </a:r>
            <a:r>
              <a:rPr lang="en-US" strike="sngStrike" dirty="0"/>
              <a:t> </a:t>
            </a:r>
            <a:r>
              <a:rPr lang="en-US" strike="sngStrike" dirty="0" err="1"/>
              <a:t>morgan</a:t>
            </a:r>
            <a:r>
              <a:rPr lang="en-US" strike="sngStrike" dirty="0"/>
              <a:t>”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7232227" y="3143123"/>
            <a:ext cx="3454400" cy="24222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464800" y="2926442"/>
            <a:ext cx="112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ELEVATOR</a:t>
            </a:r>
          </a:p>
          <a:p>
            <a:r>
              <a:rPr lang="en-US" dirty="0" err="1"/>
              <a:t>otis</a:t>
            </a:r>
            <a:endParaRPr lang="en-US" dirty="0"/>
          </a:p>
        </p:txBody>
      </p:sp>
      <p:cxnSp>
        <p:nvCxnSpPr>
          <p:cNvPr id="33" name="Straight Connector 32"/>
          <p:cNvCxnSpPr>
            <a:endCxn id="30" idx="1"/>
          </p:cNvCxnSpPr>
          <p:nvPr/>
        </p:nvCxnSpPr>
        <p:spPr>
          <a:xfrm flipH="1" flipV="1">
            <a:off x="10464800" y="3249608"/>
            <a:ext cx="513645" cy="45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750756" y="1295400"/>
            <a:ext cx="192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!CPVA  </a:t>
            </a:r>
            <a:r>
              <a:rPr lang="en-US" dirty="0" err="1"/>
              <a:t>iCPVA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7913511" y="1295400"/>
            <a:ext cx="236018" cy="34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066355" y="1023258"/>
            <a:ext cx="416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Niku</a:t>
            </a:r>
            <a:r>
              <a:rPr lang="en-US" dirty="0"/>
              <a:t> </a:t>
            </a:r>
            <a:r>
              <a:rPr lang="en-US" dirty="0" err="1"/>
              <a:t>Intesive</a:t>
            </a:r>
            <a:r>
              <a:rPr lang="en-US" dirty="0"/>
              <a:t> Care Unite (Infant/new born)</a:t>
            </a:r>
          </a:p>
          <a:p>
            <a:r>
              <a:rPr lang="en-US" dirty="0"/>
              <a:t>	</a:t>
            </a:r>
            <a:r>
              <a:rPr lang="en-US" dirty="0" err="1"/>
              <a:t>Moutain</a:t>
            </a:r>
            <a:r>
              <a:rPr lang="en-US" dirty="0"/>
              <a:t> View, C++, Intel -&gt; z/OS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778044" y="1199426"/>
            <a:ext cx="4457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736775" y="1295400"/>
            <a:ext cx="3297181" cy="34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4583" y="1657464"/>
            <a:ext cx="1948703" cy="1074720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8031520" y="1500011"/>
            <a:ext cx="2014985" cy="34148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828843" y="3101516"/>
            <a:ext cx="3454400" cy="24222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999111" y="2707806"/>
            <a:ext cx="778933" cy="30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26" idx="1"/>
          </p:cNvCxnSpPr>
          <p:nvPr/>
        </p:nvCxnSpPr>
        <p:spPr>
          <a:xfrm flipV="1">
            <a:off x="7992533" y="2611188"/>
            <a:ext cx="895322" cy="347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219200" y="4929011"/>
            <a:ext cx="31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MAINSTREET.TORT-1</a:t>
            </a:r>
            <a:r>
              <a:rPr lang="en-US" strike="sngStrike" dirty="0"/>
              <a:t>(homeboy)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47215" y="4986561"/>
            <a:ext cx="730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“boy”</a:t>
            </a:r>
          </a:p>
        </p:txBody>
      </p:sp>
      <p:cxnSp>
        <p:nvCxnSpPr>
          <p:cNvPr id="57" name="Straight Connector 56"/>
          <p:cNvCxnSpPr>
            <a:stCxn id="54" idx="3"/>
          </p:cNvCxnSpPr>
          <p:nvPr/>
        </p:nvCxnSpPr>
        <p:spPr>
          <a:xfrm>
            <a:off x="4348133" y="5113677"/>
            <a:ext cx="120600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026" y="5523815"/>
            <a:ext cx="1226040" cy="123151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790543" y="5048679"/>
            <a:ext cx="2826940" cy="17066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656177" y="5702982"/>
            <a:ext cx="282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 </a:t>
            </a:r>
            <a:r>
              <a:rPr lang="en-US" dirty="0" err="1"/>
              <a:t>Gorhohe</a:t>
            </a:r>
            <a:r>
              <a:rPr lang="en-US" dirty="0"/>
              <a:t>(</a:t>
            </a:r>
            <a:r>
              <a:rPr lang="en-US" dirty="0" err="1"/>
              <a:t>dr</a:t>
            </a:r>
            <a:r>
              <a:rPr lang="en-US" dirty="0"/>
              <a:t>).MATHEW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4348133" y="5902003"/>
            <a:ext cx="1206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411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33644" y="2844224"/>
            <a:ext cx="14269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HOMCIDE:NANA</a:t>
            </a:r>
          </a:p>
          <a:p>
            <a:endParaRPr lang="en-US" sz="1400" b="1" dirty="0"/>
          </a:p>
          <a:p>
            <a:r>
              <a:rPr lang="en-US" sz="1400" b="1" dirty="0"/>
              <a:t>Invert</a:t>
            </a:r>
          </a:p>
          <a:p>
            <a:r>
              <a:rPr lang="en-US" sz="1400" b="1" dirty="0"/>
              <a:t>HOMCEI:?</a:t>
            </a:r>
          </a:p>
          <a:p>
            <a:endParaRPr lang="en-US" sz="1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8" y="1422975"/>
            <a:ext cx="1771650" cy="259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43467" y="1422975"/>
            <a:ext cx="3014133" cy="20060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30133" y="5068711"/>
            <a:ext cx="1579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professior</a:t>
            </a:r>
            <a:r>
              <a:rPr lang="en-US" dirty="0"/>
              <a:t>: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40" y="4815227"/>
            <a:ext cx="876300" cy="876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90680" y="5068711"/>
            <a:ext cx="2760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SEARCH</a:t>
            </a:r>
            <a:r>
              <a:rPr lang="en-US" dirty="0"/>
              <a:t>: </a:t>
            </a:r>
            <a:r>
              <a:rPr lang="en-US" dirty="0" err="1"/>
              <a:t>calcultor</a:t>
            </a:r>
            <a:r>
              <a:rPr lang="en-US" dirty="0"/>
              <a:t> owl 1986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78133" y="4978400"/>
            <a:ext cx="496711" cy="459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02222" y="5068711"/>
            <a:ext cx="1467556" cy="46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30133" y="4978400"/>
            <a:ext cx="1283779" cy="620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92198" y="5760345"/>
            <a:ext cx="462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Everyone would put nana and ? Behind for Golf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693952" y="6021955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Siletn</a:t>
            </a:r>
            <a:r>
              <a:rPr lang="en-US" sz="800" strike="sngStrike" dirty="0"/>
              <a:t>: on in vet (!Gameboy)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4978400" y="4684889"/>
            <a:ext cx="1912280" cy="84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73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21" y="1540051"/>
            <a:ext cx="4047005" cy="46601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9" y="4336705"/>
            <a:ext cx="3180421" cy="17810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207" y="1540051"/>
            <a:ext cx="4047005" cy="4660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0053" y="6200223"/>
            <a:ext cx="1208273" cy="657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" y="1529226"/>
            <a:ext cx="3180421" cy="2119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13539"/>
            <a:ext cx="1377294" cy="7744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927" y="1012371"/>
            <a:ext cx="7130142" cy="401070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022" y="3189462"/>
            <a:ext cx="1472825" cy="6142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422" y="3341862"/>
            <a:ext cx="1472825" cy="61422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3822" y="3494262"/>
            <a:ext cx="1472825" cy="6142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222" y="3646662"/>
            <a:ext cx="1472825" cy="6142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3" y="6243773"/>
            <a:ext cx="1472825" cy="6142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810175" y="629398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810175" y="6293989"/>
            <a:ext cx="87407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5487" y="6293989"/>
            <a:ext cx="1052046" cy="3182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59" y="6243773"/>
            <a:ext cx="485033" cy="48503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2684247" y="6243773"/>
            <a:ext cx="1329412" cy="48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769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7032978" y="4362565"/>
            <a:ext cx="1004711" cy="20946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29" y="2542089"/>
            <a:ext cx="1238250" cy="1238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1485900"/>
            <a:ext cx="876300" cy="876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32000" y="1580444"/>
            <a:ext cx="80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43038" y="4131733"/>
            <a:ext cx="16129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Don’t beat you self up about 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23" y="3993233"/>
            <a:ext cx="178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  <a:r>
              <a:rPr lang="en-US" strike="sngStrike" dirty="0"/>
              <a:t>(</a:t>
            </a:r>
            <a:r>
              <a:rPr lang="en-US" strike="sngStrike" dirty="0" err="1"/>
              <a:t>angela</a:t>
            </a:r>
            <a:r>
              <a:rPr lang="en-US" strike="sngStrike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6201" y="3850689"/>
            <a:ext cx="6536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ddr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91" y="3808999"/>
            <a:ext cx="876300" cy="876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219" y="3808999"/>
            <a:ext cx="876300" cy="876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09" y="3412539"/>
            <a:ext cx="876300" cy="8763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8829" y="2210178"/>
            <a:ext cx="570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Tv.nonPolicPredisnt</a:t>
            </a:r>
            <a:r>
              <a:rPr lang="en-US" dirty="0"/>
              <a:t>(boxing).</a:t>
            </a:r>
            <a:r>
              <a:rPr lang="en-US" dirty="0" err="1"/>
              <a:t>PRENTAGON.from</a:t>
            </a:r>
            <a:r>
              <a:rPr lang="en-US" dirty="0"/>
              <a:t> Whitehouse</a:t>
            </a:r>
          </a:p>
        </p:txBody>
      </p:sp>
      <p:sp>
        <p:nvSpPr>
          <p:cNvPr id="19" name="Isosceles Triangle 18"/>
          <p:cNvSpPr/>
          <p:nvPr/>
        </p:nvSpPr>
        <p:spPr>
          <a:xfrm>
            <a:off x="5075365" y="1106537"/>
            <a:ext cx="4572000" cy="4363861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60900" y="329093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97" y="5558615"/>
            <a:ext cx="1238250" cy="123825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2435476" y="2585746"/>
            <a:ext cx="2977247" cy="879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69519" y="5834971"/>
            <a:ext cx="1663459" cy="709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208" y="1212868"/>
            <a:ext cx="3042510" cy="304251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8703733" y="1399822"/>
            <a:ext cx="2957689" cy="2666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85" y="4880329"/>
            <a:ext cx="937293" cy="118013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0571463" y="5181600"/>
            <a:ext cx="1521255" cy="878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42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08" y="1422975"/>
            <a:ext cx="1771650" cy="25908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43467" y="1422975"/>
            <a:ext cx="3014133" cy="20060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62222" y="3059289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Manager: PREA</a:t>
            </a:r>
            <a:r>
              <a:rPr lang="en-US" strike="sngStrike" dirty="0"/>
              <a:t>(willy)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023" y="3307644"/>
            <a:ext cx="175660" cy="17566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933245" y="3175022"/>
            <a:ext cx="3951111" cy="18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05422" y="2718375"/>
            <a:ext cx="322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Introduction Country: Turkey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422" y="1155880"/>
            <a:ext cx="2460978" cy="13855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04489" y="3113972"/>
            <a:ext cx="29689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Money: </a:t>
            </a:r>
            <a:r>
              <a:rPr lang="en-US" strike="sngStrike" dirty="0" err="1"/>
              <a:t>Apple.greenstamps</a:t>
            </a:r>
            <a:endParaRPr lang="en-US" strike="sngStrike" dirty="0"/>
          </a:p>
          <a:p>
            <a:r>
              <a:rPr lang="en-US" dirty="0"/>
              <a:t>41.ATOMCLOCIK</a:t>
            </a:r>
            <a:r>
              <a:rPr lang="en-US" strike="sngStrike" dirty="0"/>
              <a:t>(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 marlin)   </a:t>
            </a:r>
            <a:r>
              <a:rPr lang="en-US" strike="sngStrike" dirty="0" err="1"/>
              <a:t>Typoon</a:t>
            </a:r>
            <a:r>
              <a:rPr lang="en-US" strike="sngStrike" dirty="0"/>
              <a:t>: </a:t>
            </a:r>
            <a:r>
              <a:rPr lang="en-US" strike="sngStrike" dirty="0" err="1"/>
              <a:t>Tarkek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8771467" y="3087707"/>
            <a:ext cx="1253066" cy="395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1"/>
          </p:cNvCxnSpPr>
          <p:nvPr/>
        </p:nvCxnSpPr>
        <p:spPr>
          <a:xfrm>
            <a:off x="8105422" y="2903041"/>
            <a:ext cx="33640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633756" y="4380089"/>
            <a:ext cx="4419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SQ.COLEMAN skipping school</a:t>
            </a:r>
          </a:p>
          <a:p>
            <a:r>
              <a:rPr lang="en-US" dirty="0"/>
              <a:t>	ATOMCLOI(</a:t>
            </a:r>
            <a:r>
              <a:rPr lang="en-US" dirty="0" err="1"/>
              <a:t>tim</a:t>
            </a:r>
            <a:r>
              <a:rPr lang="en-US" dirty="0"/>
              <a:t>,</a:t>
            </a:r>
            <a:r>
              <a:rPr lang="en-US" sz="800" strike="sngStrike" dirty="0"/>
              <a:t> leaning </a:t>
            </a:r>
            <a:r>
              <a:rPr lang="en-US" sz="800" strike="sngStrike" dirty="0" err="1"/>
              <a:t>produts</a:t>
            </a:r>
            <a:r>
              <a:rPr lang="en-US" sz="800" strike="sngStrike" dirty="0"/>
              <a:t>; some </a:t>
            </a:r>
            <a:r>
              <a:rPr lang="en-US" sz="800" strike="sngStrike" dirty="0" err="1"/>
              <a:t>neintne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seethrough</a:t>
            </a:r>
            <a:r>
              <a:rPr lang="en-US" dirty="0"/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89156" y="5026420"/>
            <a:ext cx="3031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  </a:t>
            </a:r>
            <a:r>
              <a:rPr lang="en-US" dirty="0" err="1"/>
              <a:t>KOCHEMMAN.WWI.</a:t>
            </a:r>
            <a:r>
              <a:rPr lang="en-US" sz="900" strike="sngStrike" dirty="0" err="1"/>
              <a:t>andres</a:t>
            </a:r>
            <a:endParaRPr lang="en-US" sz="900" strike="sngStrike" dirty="0"/>
          </a:p>
          <a:p>
            <a:r>
              <a:rPr lang="en-US" dirty="0"/>
              <a:t>		[x] no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559822" y="5672751"/>
            <a:ext cx="7040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Hiter</a:t>
            </a:r>
            <a:endParaRPr lang="en-US" sz="800" strike="sngStrike" dirty="0"/>
          </a:p>
          <a:p>
            <a:r>
              <a:rPr lang="en-US" sz="800" strike="sngStrike" dirty="0" err="1"/>
              <a:t>Engles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105422" y="4560711"/>
            <a:ext cx="1611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97689" y="438008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</p:spTree>
    <p:extLst>
      <p:ext uri="{BB962C8B-B14F-4D97-AF65-F5344CB8AC3E}">
        <p14:creationId xmlns:p14="http://schemas.microsoft.com/office/powerpoint/2010/main" val="2871442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43" y="2086460"/>
            <a:ext cx="2525889" cy="25258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197" y="2047787"/>
            <a:ext cx="1981247" cy="25881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4" y="2086460"/>
            <a:ext cx="3580723" cy="256456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970910" y="1230489"/>
            <a:ext cx="2712112" cy="3420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93486" y="5046991"/>
            <a:ext cx="382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HOOVER(JKF(lee)</a:t>
            </a:r>
            <a:r>
              <a:rPr lang="en-US" strike="sngStrike" dirty="0" err="1"/>
              <a:t>bob</a:t>
            </a:r>
            <a:r>
              <a:rPr lang="en-US" dirty="0" err="1"/>
              <a:t>.HOMIE:DOG</a:t>
            </a:r>
            <a:r>
              <a:rPr lang="en-US" dirty="0"/>
              <a:t>(</a:t>
            </a:r>
            <a:r>
              <a:rPr lang="en-US" dirty="0" err="1"/>
              <a:t>odi</a:t>
            </a:r>
            <a:r>
              <a:rPr lang="en-US" dirty="0"/>
              <a:t>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33" y="1234527"/>
            <a:ext cx="640801" cy="6408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36" y="1188384"/>
            <a:ext cx="463998" cy="69726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143773" y="1156710"/>
            <a:ext cx="768174" cy="5088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/>
          <p:cNvSpPr/>
          <p:nvPr/>
        </p:nvSpPr>
        <p:spPr>
          <a:xfrm>
            <a:off x="2023230" y="1116649"/>
            <a:ext cx="925690" cy="73780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!docs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103517" y="1162756"/>
            <a:ext cx="1018068" cy="553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1811" y="13220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1357333" y="1230489"/>
            <a:ext cx="844000" cy="65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96958" y="1653314"/>
            <a:ext cx="4152085" cy="34185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3970910" y="2235200"/>
            <a:ext cx="160823" cy="462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5978" y="5675551"/>
            <a:ext cx="670988" cy="670988"/>
          </a:xfrm>
          <a:prstGeom prst="rect">
            <a:avLst/>
          </a:prstGeom>
        </p:spPr>
      </p:pic>
      <p:cxnSp>
        <p:nvCxnSpPr>
          <p:cNvPr id="44" name="Straight Connector 43"/>
          <p:cNvCxnSpPr>
            <a:endCxn id="12" idx="2"/>
          </p:cNvCxnSpPr>
          <p:nvPr/>
        </p:nvCxnSpPr>
        <p:spPr>
          <a:xfrm flipV="1">
            <a:off x="4349043" y="5416323"/>
            <a:ext cx="1555576" cy="104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18909" y="5812292"/>
            <a:ext cx="357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CIA.McCart</a:t>
            </a:r>
            <a:r>
              <a:rPr lang="en-US" dirty="0"/>
              <a:t>: </a:t>
            </a:r>
            <a:r>
              <a:rPr lang="en-US" strike="sngStrike" dirty="0"/>
              <a:t>I have not heard of that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081" y="6181624"/>
            <a:ext cx="428804" cy="58210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6683022" y="5938250"/>
            <a:ext cx="2365975" cy="711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408437" y="5505939"/>
            <a:ext cx="306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Learning</a:t>
            </a:r>
            <a:r>
              <a:rPr lang="en-US" sz="800" strike="sngStrike" dirty="0"/>
              <a:t>  new </a:t>
            </a:r>
            <a:r>
              <a:rPr lang="en-US" dirty="0"/>
              <a:t>Hate Crime §422.6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4397900" y="1537016"/>
            <a:ext cx="2712112" cy="3420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219197" y="5071884"/>
            <a:ext cx="442688" cy="344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695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061" y="3123210"/>
            <a:ext cx="1938866" cy="10430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113" y="1304321"/>
            <a:ext cx="2066743" cy="1120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37" y="2543174"/>
            <a:ext cx="1558186" cy="18942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91449" y="2753878"/>
            <a:ext cx="98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Motive: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831" y="1449584"/>
            <a:ext cx="1551692" cy="8731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277103" y="3170711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HOMICE:NANA</a:t>
            </a:r>
          </a:p>
          <a:p>
            <a:r>
              <a:rPr lang="en-US" dirty="0"/>
              <a:t>MATHEW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288636" y="3644740"/>
            <a:ext cx="14350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1990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13" y="4267200"/>
            <a:ext cx="1771650" cy="25908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047072" y="4267200"/>
            <a:ext cx="3014133" cy="20060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3469" y="4925895"/>
            <a:ext cx="2880350" cy="1605534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 rot="10800000">
            <a:off x="143901" y="1023258"/>
            <a:ext cx="3818163" cy="55081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28339" y="2299460"/>
            <a:ext cx="1303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CAPITALISM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05745" y="5270212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angla</a:t>
            </a:r>
            <a:r>
              <a:rPr lang="en-US" strike="sngStrike" dirty="0"/>
              <a:t> ---Pope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962066" y="6151418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Robert?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95" y="6106649"/>
            <a:ext cx="581025" cy="38664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943502" y="6106649"/>
            <a:ext cx="1643087" cy="308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INVERT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5035138" y="3644740"/>
            <a:ext cx="2814452" cy="250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38203" y="1449584"/>
            <a:ext cx="878774" cy="6523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693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2947735" y="6312604"/>
            <a:ext cx="1301230" cy="277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1" y="1362343"/>
            <a:ext cx="876300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88977" y="4381995"/>
            <a:ext cx="962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1" y="3759200"/>
            <a:ext cx="531692" cy="45498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020258" y="3646025"/>
            <a:ext cx="1165878" cy="5961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923" y="4712604"/>
            <a:ext cx="847619" cy="16000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651555" y="4349647"/>
            <a:ext cx="2483555" cy="2099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24" y="1653588"/>
            <a:ext cx="3176012" cy="42401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91" y="2761466"/>
            <a:ext cx="931353" cy="99773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>
            <a:off x="582457" y="2598179"/>
            <a:ext cx="252921" cy="116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751" y="3010503"/>
            <a:ext cx="1058471" cy="7938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751" y="4169789"/>
            <a:ext cx="1113926" cy="62379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8770038" y="3010503"/>
            <a:ext cx="1739918" cy="793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624711" y="3986690"/>
            <a:ext cx="2246489" cy="806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 flipH="1">
            <a:off x="10668281" y="4341654"/>
            <a:ext cx="11726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Osama  Bin Laden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509956" y="4075289"/>
            <a:ext cx="2608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 (</a:t>
            </a:r>
            <a:r>
              <a:rPr lang="en-US" strike="sngStrike" dirty="0" err="1"/>
              <a:t>uhbaid</a:t>
            </a:r>
            <a:r>
              <a:rPr lang="en-US" strike="sngStrike" dirty="0"/>
              <a:t>, </a:t>
            </a:r>
            <a:r>
              <a:rPr lang="en-US" dirty="0"/>
              <a:t>Fortin Dallas)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668281" y="4872429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St. </a:t>
            </a:r>
            <a:r>
              <a:rPr lang="en-US" sz="800" dirty="0" err="1"/>
              <a:t>Andrew.Andrew.Auschwit</a:t>
            </a:r>
            <a:r>
              <a:rPr lang="en-US" sz="800" dirty="0"/>
              <a:t>(Visa France) </a:t>
            </a:r>
          </a:p>
          <a:p>
            <a:r>
              <a:rPr lang="en-US" sz="800" dirty="0" err="1"/>
              <a:t>Presidnet</a:t>
            </a:r>
            <a:r>
              <a:rPr lang="en-US" sz="800" dirty="0"/>
              <a:t> </a:t>
            </a:r>
            <a:r>
              <a:rPr lang="en-US" sz="800" dirty="0" err="1"/>
              <a:t>Reaon</a:t>
            </a:r>
            <a:endParaRPr lang="en-US" sz="800" dirty="0"/>
          </a:p>
          <a:p>
            <a:r>
              <a:rPr lang="en-US" sz="800" dirty="0" err="1"/>
              <a:t>Alzahimer</a:t>
            </a:r>
            <a:r>
              <a:rPr lang="en-US" sz="800" dirty="0"/>
              <a:t>, </a:t>
            </a:r>
            <a:r>
              <a:rPr lang="en-US" sz="800" dirty="0" err="1"/>
              <a:t>anikin</a:t>
            </a:r>
            <a:r>
              <a:rPr lang="en-US" sz="800" dirty="0"/>
              <a:t>(ATOMCLOI(</a:t>
            </a:r>
            <a:r>
              <a:rPr lang="en-US" sz="800" dirty="0" err="1"/>
              <a:t>tim</a:t>
            </a:r>
            <a:r>
              <a:rPr lang="en-US" sz="800" dirty="0"/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0668281" y="4557098"/>
            <a:ext cx="2807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“Babbage </a:t>
            </a:r>
            <a:r>
              <a:rPr lang="en-US" dirty="0" err="1"/>
              <a:t>Confrence</a:t>
            </a:r>
            <a:r>
              <a:rPr lang="en-US" dirty="0"/>
              <a:t> Room”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319276" y="4247824"/>
            <a:ext cx="1908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 Payments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668281" y="3178689"/>
            <a:ext cx="91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7937438" y="29940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951872" y="40402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7971333" y="2451362"/>
            <a:ext cx="443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41.ATOMCLOCK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testle</a:t>
            </a:r>
            <a:r>
              <a:rPr lang="en-US" sz="800" strike="sngStrike" dirty="0"/>
              <a:t> office </a:t>
            </a:r>
            <a:r>
              <a:rPr lang="en-US" sz="800" strike="sngStrike" dirty="0" err="1"/>
              <a:t>massage,gheoh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micheala</a:t>
            </a:r>
            <a:r>
              <a:rPr lang="en-US" sz="800" strike="sngStrike" dirty="0"/>
              <a:t>).Wife)</a:t>
            </a:r>
            <a:r>
              <a:rPr lang="en-US" strike="sngStrike" dirty="0"/>
              <a:t>.x/</a:t>
            </a:r>
            <a:r>
              <a:rPr lang="en-US" strike="sngStrike" dirty="0" err="1"/>
              <a:t>y</a:t>
            </a:r>
            <a:r>
              <a:rPr lang="en-US" dirty="0" err="1"/>
              <a:t>.CPVA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673752" y="1562582"/>
            <a:ext cx="3989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  <a:r>
              <a:rPr lang="en-US" strike="sngStrike" dirty="0"/>
              <a:t>(soviet union)</a:t>
            </a:r>
          </a:p>
          <a:p>
            <a:r>
              <a:rPr lang="en-US" dirty="0"/>
              <a:t>SQ.CPVA.COLEMAN</a:t>
            </a:r>
            <a:r>
              <a:rPr lang="en-US" strike="sngStrike" dirty="0"/>
              <a:t>(</a:t>
            </a:r>
            <a:r>
              <a:rPr lang="en-US" strike="sngStrike" dirty="0" err="1"/>
              <a:t>basf,chemicle</a:t>
            </a:r>
            <a:r>
              <a:rPr lang="en-US" strike="sngStrike" dirty="0"/>
              <a:t>., </a:t>
            </a:r>
            <a:r>
              <a:rPr lang="en-US" strike="sngStrike" dirty="0" err="1"/>
              <a:t>smb</a:t>
            </a:r>
            <a:r>
              <a:rPr lang="en-US" strike="sngStrike" dirty="0"/>
              <a:t>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668497" y="2169660"/>
            <a:ext cx="45203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KARTELLREICHT s-</a:t>
            </a:r>
            <a:r>
              <a:rPr lang="en-US" dirty="0" err="1"/>
              <a:t>mb</a:t>
            </a:r>
            <a:r>
              <a:rPr lang="en-US" dirty="0"/>
              <a:t> &gt;500employees</a:t>
            </a:r>
          </a:p>
          <a:p>
            <a:r>
              <a:rPr lang="en-US" dirty="0"/>
              <a:t>HGB &gt;500 employees</a:t>
            </a:r>
          </a:p>
          <a:p>
            <a:r>
              <a:rPr lang="en-US" dirty="0" err="1"/>
              <a:t>Deuche</a:t>
            </a:r>
            <a:r>
              <a:rPr lang="en-US" dirty="0"/>
              <a:t> Teacher (CPVA.WWI </a:t>
            </a:r>
            <a:r>
              <a:rPr lang="en-US" strike="sngStrike" dirty="0"/>
              <a:t>“</a:t>
            </a:r>
            <a:r>
              <a:rPr lang="en-US" strike="sngStrike" dirty="0" err="1"/>
              <a:t>techter</a:t>
            </a:r>
            <a:r>
              <a:rPr lang="en-US" strike="sngStrike" dirty="0"/>
              <a:t>”)</a:t>
            </a:r>
          </a:p>
          <a:p>
            <a:r>
              <a:rPr lang="en-US" strike="sngStrike" dirty="0"/>
              <a:t>x/y Shame: </a:t>
            </a:r>
            <a:r>
              <a:rPr lang="en-US" strike="sngStrike" dirty="0" err="1"/>
              <a:t>gorbchee</a:t>
            </a:r>
            <a:r>
              <a:rPr lang="en-US" strike="sngStrike" dirty="0"/>
              <a:t> “Nutcracker”</a:t>
            </a:r>
          </a:p>
          <a:p>
            <a:r>
              <a:rPr lang="en-US" strike="sngStrike" dirty="0" err="1"/>
              <a:t>Assuemd</a:t>
            </a:r>
            <a:r>
              <a:rPr lang="en-US" strike="sngStrike" dirty="0"/>
              <a:t>: </a:t>
            </a:r>
            <a:r>
              <a:rPr lang="en-US" strike="sngStrike" dirty="0" err="1"/>
              <a:t>Cpva</a:t>
            </a:r>
            <a:r>
              <a:rPr lang="en-US" dirty="0" err="1"/>
              <a:t>HOMCE:JEUSE</a:t>
            </a:r>
            <a:r>
              <a:rPr lang="en-US" strike="sngStrike" dirty="0" err="1"/>
              <a:t>.gheoho</a:t>
            </a:r>
            <a:r>
              <a:rPr lang="en-US" strike="sngStrike" dirty="0"/>
              <a:t>(suicide)</a:t>
            </a:r>
          </a:p>
        </p:txBody>
      </p:sp>
      <p:sp>
        <p:nvSpPr>
          <p:cNvPr id="63" name="Oval 62"/>
          <p:cNvSpPr/>
          <p:nvPr/>
        </p:nvSpPr>
        <p:spPr>
          <a:xfrm>
            <a:off x="4926654" y="3792462"/>
            <a:ext cx="923110" cy="10369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778792" y="4824607"/>
            <a:ext cx="1144931" cy="16247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062779" y="3748811"/>
            <a:ext cx="878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</a:t>
            </a:r>
          </a:p>
          <a:p>
            <a:r>
              <a:rPr lang="en-US" dirty="0"/>
              <a:t>Default</a:t>
            </a:r>
          </a:p>
          <a:p>
            <a:r>
              <a:rPr lang="en-US" strike="sngStrike" dirty="0"/>
              <a:t>PHIL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14127" y="6409800"/>
            <a:ext cx="26895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in the face as a match </a:t>
            </a:r>
          </a:p>
          <a:p>
            <a:r>
              <a:rPr lang="en-US" sz="800" strike="sngStrike" dirty="0"/>
              <a:t>– </a:t>
            </a:r>
            <a:r>
              <a:rPr lang="en-US" sz="800" strike="sngStrike" dirty="0" err="1"/>
              <a:t>Phycological</a:t>
            </a:r>
            <a:r>
              <a:rPr lang="en-US" sz="800" strike="sngStrike" dirty="0"/>
              <a:t> Sexual Shame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4668497" y="2761466"/>
            <a:ext cx="1852954" cy="249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399488" y="5762660"/>
            <a:ext cx="3120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G.INTERNET PAYMENTS</a:t>
            </a:r>
          </a:p>
          <a:p>
            <a:r>
              <a:rPr lang="en-US" dirty="0"/>
              <a:t>.</a:t>
            </a:r>
            <a:r>
              <a:rPr lang="en-US" strike="sngStrike" dirty="0"/>
              <a:t>Moron David Hanson, </a:t>
            </a:r>
            <a:r>
              <a:rPr lang="en-US" strike="sngStrike" dirty="0" err="1"/>
              <a:t>wresling</a:t>
            </a:r>
            <a:endParaRPr lang="en-US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8770038" y="6551271"/>
            <a:ext cx="2554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Binder FEDERAL DEFAULT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8507392" y="6449381"/>
            <a:ext cx="1132605" cy="388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972273" y="2349661"/>
            <a:ext cx="3217762" cy="328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091" y="5578157"/>
            <a:ext cx="931353" cy="99773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599" y="6262995"/>
            <a:ext cx="166473" cy="166473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991788" y="5575212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She went to the gym(see </a:t>
            </a:r>
            <a:r>
              <a:rPr lang="en-US" strike="sngStrike" dirty="0" err="1"/>
              <a:t>jim</a:t>
            </a:r>
            <a:r>
              <a:rPr lang="en-US" strike="sngStrike" dirty="0"/>
              <a:t>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012829" y="6288810"/>
            <a:ext cx="116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TIBEROUN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1725306" y="6077024"/>
            <a:ext cx="261433" cy="448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339" y="5609282"/>
            <a:ext cx="285435" cy="434426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1630401" y="5345434"/>
            <a:ext cx="549546" cy="9246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8360" y="1236873"/>
            <a:ext cx="1066667" cy="952381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9073694" y="1236873"/>
            <a:ext cx="1797506" cy="932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0188222" y="2751232"/>
            <a:ext cx="209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not sex, 41.</a:t>
            </a:r>
            <a:r>
              <a:rPr lang="en-US" sz="800" strike="sngStrike" dirty="0"/>
              <a:t>”must be 18”</a:t>
            </a:r>
          </a:p>
        </p:txBody>
      </p:sp>
      <p:cxnSp>
        <p:nvCxnSpPr>
          <p:cNvPr id="91" name="Straight Connector 90"/>
          <p:cNvCxnSpPr/>
          <p:nvPr/>
        </p:nvCxnSpPr>
        <p:spPr>
          <a:xfrm>
            <a:off x="10006168" y="2786417"/>
            <a:ext cx="1432178" cy="296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223987" y="2983438"/>
            <a:ext cx="20617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Iranien</a:t>
            </a:r>
            <a:r>
              <a:rPr lang="en-US" sz="1000" dirty="0"/>
              <a:t> High School 12</a:t>
            </a:r>
            <a:r>
              <a:rPr lang="en-US" sz="1000" baseline="30000" dirty="0"/>
              <a:t>th</a:t>
            </a:r>
            <a:r>
              <a:rPr lang="en-US" sz="1000" dirty="0"/>
              <a:t> last months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578" y="2753050"/>
            <a:ext cx="192493" cy="292970"/>
          </a:xfrm>
          <a:prstGeom prst="rect">
            <a:avLst/>
          </a:prstGeom>
        </p:spPr>
      </p:pic>
      <p:cxnSp>
        <p:nvCxnSpPr>
          <p:cNvPr id="95" name="Straight Arrow Connector 94"/>
          <p:cNvCxnSpPr>
            <a:stCxn id="93" idx="0"/>
          </p:cNvCxnSpPr>
          <p:nvPr/>
        </p:nvCxnSpPr>
        <p:spPr>
          <a:xfrm flipH="1" flipV="1">
            <a:off x="11344946" y="1994201"/>
            <a:ext cx="397879" cy="75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1053254" y="1605732"/>
            <a:ext cx="73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P-z-</a:t>
            </a:r>
            <a:r>
              <a:rPr lang="en-US" dirty="0" err="1"/>
              <a:t>za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10961572" y="1098284"/>
            <a:ext cx="2280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 </a:t>
            </a:r>
            <a:r>
              <a:rPr lang="en-US" dirty="0" err="1"/>
              <a:t>cristoff</a:t>
            </a:r>
            <a:r>
              <a:rPr lang="en-US" dirty="0"/>
              <a:t> x/y x/y</a:t>
            </a:r>
          </a:p>
          <a:p>
            <a:r>
              <a:rPr lang="en-US" dirty="0"/>
              <a:t>HOMCI:IS-a-BELL</a:t>
            </a:r>
          </a:p>
        </p:txBody>
      </p:sp>
      <p:sp>
        <p:nvSpPr>
          <p:cNvPr id="98" name="Cube 97"/>
          <p:cNvSpPr/>
          <p:nvPr/>
        </p:nvSpPr>
        <p:spPr>
          <a:xfrm>
            <a:off x="10188223" y="1002251"/>
            <a:ext cx="907644" cy="8744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452407" y="1509280"/>
            <a:ext cx="4459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dre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059137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1" y="1362343"/>
            <a:ext cx="8763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15" y="1800493"/>
            <a:ext cx="4828571" cy="203809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14" y="4280457"/>
            <a:ext cx="4828571" cy="20380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010" y="1800493"/>
            <a:ext cx="4828571" cy="203809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88977" y="4381995"/>
            <a:ext cx="962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554375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1979083" y="5979847"/>
            <a:ext cx="1501345" cy="4939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1" y="1362343"/>
            <a:ext cx="876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303" y="1800790"/>
            <a:ext cx="581025" cy="3866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31969" y="1869311"/>
            <a:ext cx="92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Robert?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090057" y="1869311"/>
            <a:ext cx="2458192" cy="318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98906" y="1684645"/>
            <a:ext cx="382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HOOVER(JKF(lee)</a:t>
            </a:r>
            <a:r>
              <a:rPr lang="en-US" strike="sngStrike" dirty="0" err="1"/>
              <a:t>bob</a:t>
            </a:r>
            <a:r>
              <a:rPr lang="en-US" dirty="0" err="1"/>
              <a:t>.HOMIE:DOG</a:t>
            </a:r>
            <a:r>
              <a:rPr lang="en-US" dirty="0"/>
              <a:t>(</a:t>
            </a:r>
            <a:r>
              <a:rPr lang="en-US" dirty="0" err="1"/>
              <a:t>odi</a:t>
            </a:r>
            <a:r>
              <a:rPr lang="en-US" dirty="0"/>
              <a:t>)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0" y="1460665"/>
            <a:ext cx="364177" cy="59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924764" y="1591294"/>
            <a:ext cx="981730" cy="647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29758" y="2431253"/>
            <a:ext cx="8846342" cy="15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90057" y="5277200"/>
            <a:ext cx="9132125" cy="7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5260769" y="3218213"/>
            <a:ext cx="688769" cy="9070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260768" y="4089668"/>
            <a:ext cx="688769" cy="9070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378567" y="3702581"/>
            <a:ext cx="443346" cy="560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543304" y="4154384"/>
            <a:ext cx="393865" cy="5412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979083" y="3016971"/>
            <a:ext cx="2020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Homicide:Italien:20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30076" y="500199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3999573" y="3016971"/>
            <a:ext cx="2096427" cy="1408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3431969" y="4262999"/>
            <a:ext cx="2664031" cy="280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63175" y="4446934"/>
            <a:ext cx="1733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t3: CPVA:HOMIECIDE:JOERGE</a:t>
            </a:r>
            <a:r>
              <a:rPr lang="en-US" sz="800" strike="sngStrike" dirty="0"/>
              <a:t>(Stefan)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260768" y="2861953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MARK(us): </a:t>
            </a:r>
            <a:r>
              <a:rPr lang="en-US" dirty="0" err="1"/>
              <a:t>leslie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949537" y="3046619"/>
            <a:ext cx="1235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24764" y="4403103"/>
            <a:ext cx="1883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Dog:watter</a:t>
            </a:r>
            <a:r>
              <a:rPr lang="en-US" dirty="0"/>
              <a:t> in legs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60426" y="4134649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7924764" y="4749471"/>
            <a:ext cx="3822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HOOVER(JKF(lee)</a:t>
            </a:r>
            <a:r>
              <a:rPr lang="en-US" strike="sngStrike" dirty="0" err="1"/>
              <a:t>bob</a:t>
            </a:r>
            <a:r>
              <a:rPr lang="en-US" dirty="0" err="1"/>
              <a:t>.HOMIE:DOG</a:t>
            </a:r>
            <a:r>
              <a:rPr lang="en-US" dirty="0"/>
              <a:t>(</a:t>
            </a:r>
            <a:r>
              <a:rPr lang="en-US" dirty="0" err="1"/>
              <a:t>odi</a:t>
            </a:r>
            <a:r>
              <a:rPr lang="en-US" dirty="0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06931" y="2540573"/>
            <a:ext cx="1249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t1: </a:t>
            </a:r>
            <a:r>
              <a:rPr lang="en-US" strike="sngStrike" dirty="0" err="1"/>
              <a:t>nextgen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7960426" y="3046619"/>
            <a:ext cx="1899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 Emma</a:t>
            </a:r>
          </a:p>
          <a:p>
            <a:r>
              <a:rPr lang="en-US" dirty="0"/>
              <a:t>   HOMCE:JESE(v1)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9092116" y="3295652"/>
            <a:ext cx="715664" cy="76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339056" y="3148282"/>
            <a:ext cx="994949" cy="27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3"/>
          </p:cNvCxnSpPr>
          <p:nvPr/>
        </p:nvCxnSpPr>
        <p:spPr>
          <a:xfrm>
            <a:off x="6656119" y="2725239"/>
            <a:ext cx="1304307" cy="47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49821" y="2354853"/>
            <a:ext cx="234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Gov.Schw</a:t>
            </a:r>
            <a:r>
              <a:rPr lang="en-US" b="1" dirty="0"/>
              <a:t>. </a:t>
            </a:r>
            <a:r>
              <a:rPr lang="en-US" b="1" dirty="0" err="1"/>
              <a:t>Sacremento</a:t>
            </a:r>
            <a:endParaRPr lang="en-US" b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989328" y="2624447"/>
            <a:ext cx="7567836" cy="997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7493330" y="3671753"/>
            <a:ext cx="1033153" cy="14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924764" y="3598030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6460177" y="3598030"/>
            <a:ext cx="436056" cy="7212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785699" y="3779221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16276" y="2742924"/>
            <a:ext cx="288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777 </a:t>
            </a:r>
            <a:r>
              <a:rPr lang="en-US" b="1" dirty="0"/>
              <a:t>MILITARY</a:t>
            </a:r>
            <a:r>
              <a:rPr lang="en-US" dirty="0"/>
              <a:t>(W. </a:t>
            </a:r>
            <a:r>
              <a:rPr lang="en-US" dirty="0" err="1"/>
              <a:t>Middlfield</a:t>
            </a:r>
            <a:r>
              <a:rPr lang="en-US" dirty="0"/>
              <a:t>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558597" y="2935534"/>
            <a:ext cx="2604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Mountain View, California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755560" y="23815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</a:t>
            </a:r>
          </a:p>
        </p:txBody>
      </p:sp>
      <p:sp>
        <p:nvSpPr>
          <p:cNvPr id="62" name="Oval 61"/>
          <p:cNvSpPr/>
          <p:nvPr/>
        </p:nvSpPr>
        <p:spPr>
          <a:xfrm>
            <a:off x="7101444" y="3304866"/>
            <a:ext cx="712519" cy="8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3" name="Oval 62"/>
          <p:cNvSpPr/>
          <p:nvPr/>
        </p:nvSpPr>
        <p:spPr>
          <a:xfrm>
            <a:off x="7111287" y="4111015"/>
            <a:ext cx="712519" cy="862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763685" y="532991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2007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698815" y="53299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66" name="Oval 65"/>
          <p:cNvSpPr/>
          <p:nvPr/>
        </p:nvSpPr>
        <p:spPr>
          <a:xfrm>
            <a:off x="6311734" y="5399676"/>
            <a:ext cx="688769" cy="9070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395851" y="5956977"/>
            <a:ext cx="688769" cy="9070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226880" y="5305941"/>
            <a:ext cx="764209" cy="8947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3621974" y="5956977"/>
            <a:ext cx="4717082" cy="135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5506441" y="5848953"/>
            <a:ext cx="707596" cy="9878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081931" y="6024509"/>
            <a:ext cx="14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trike="sngStrike" dirty="0" err="1"/>
              <a:t>the</a:t>
            </a:r>
            <a:r>
              <a:rPr lang="en-US" strike="sngStrike" dirty="0"/>
              <a:t> </a:t>
            </a:r>
            <a:r>
              <a:rPr lang="en-US" strike="sngStrike" dirty="0" err="1"/>
              <a:t>hun</a:t>
            </a:r>
            <a:endParaRPr lang="en-US" strike="sngStrike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18" y="5799457"/>
            <a:ext cx="879354" cy="58517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28" y="5906185"/>
            <a:ext cx="513493" cy="641227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1406428" y="5699248"/>
            <a:ext cx="357257" cy="392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7" y="5070884"/>
            <a:ext cx="656223" cy="656223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8526483" y="5514582"/>
            <a:ext cx="3636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Wife Crying </a:t>
            </a:r>
            <a:r>
              <a:rPr lang="en-US" strike="sngStrike" dirty="0"/>
              <a:t>(</a:t>
            </a:r>
            <a:r>
              <a:rPr lang="en-US" strike="sngStrike" dirty="0" err="1"/>
              <a:t>gorbache</a:t>
            </a:r>
            <a:r>
              <a:rPr lang="en-US" strike="sngStrike" dirty="0"/>
              <a:t>(</a:t>
            </a:r>
            <a:r>
              <a:rPr lang="en-US" strike="sngStrike" dirty="0" err="1"/>
              <a:t>miechala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strike="sngStrike" dirty="0"/>
              <a:t>Wieland</a:t>
            </a:r>
            <a:r>
              <a:rPr lang="en-US" dirty="0"/>
              <a:t> </a:t>
            </a:r>
            <a:r>
              <a:rPr lang="en-US" dirty="0" err="1"/>
              <a:t>eval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275" y="5807262"/>
            <a:ext cx="489613" cy="457957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10194718" y="5930044"/>
            <a:ext cx="864036" cy="39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749563" y="5270060"/>
            <a:ext cx="1919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PENTAONG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deere</a:t>
            </a:r>
            <a:r>
              <a:rPr lang="en-US" sz="800" strike="sngStrike" dirty="0"/>
              <a:t> park </a:t>
            </a:r>
            <a:r>
              <a:rPr lang="en-US" sz="800" strike="sngStrike" dirty="0" err="1"/>
              <a:t>ave</a:t>
            </a:r>
            <a:r>
              <a:rPr lang="en-US" sz="800" strike="sngStrike" dirty="0"/>
              <a:t>)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11075180" y="553426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8906494" y="5699248"/>
            <a:ext cx="3083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899" y="3295652"/>
            <a:ext cx="524413" cy="109799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25393" y="2723905"/>
            <a:ext cx="728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“dog”</a:t>
            </a:r>
          </a:p>
          <a:p>
            <a:r>
              <a:rPr lang="en-US" dirty="0"/>
              <a:t>Blond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827495" y="2861953"/>
            <a:ext cx="578933" cy="73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763899" y="3148282"/>
            <a:ext cx="821157" cy="7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558260" y="2406583"/>
            <a:ext cx="921295" cy="216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771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054" y="1678138"/>
            <a:ext cx="533400" cy="533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739" y="1678138"/>
            <a:ext cx="486460" cy="4864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32" y="1641356"/>
            <a:ext cx="914402" cy="92964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764739" y="1678138"/>
            <a:ext cx="802550" cy="708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93" y="1703008"/>
            <a:ext cx="423639" cy="5334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4446493" y="1703007"/>
            <a:ext cx="802550" cy="708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133" y="1733365"/>
            <a:ext cx="574267" cy="574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653" y="1726448"/>
            <a:ext cx="991379" cy="6898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45867" y="1868943"/>
            <a:ext cx="154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 Boss Lukas</a:t>
            </a:r>
          </a:p>
        </p:txBody>
      </p:sp>
      <p:cxnSp>
        <p:nvCxnSpPr>
          <p:cNvPr id="23" name="Straight Connector 22"/>
          <p:cNvCxnSpPr>
            <a:stCxn id="18" idx="1"/>
            <a:endCxn id="18" idx="3"/>
          </p:cNvCxnSpPr>
          <p:nvPr/>
        </p:nvCxnSpPr>
        <p:spPr>
          <a:xfrm>
            <a:off x="7145867" y="2053609"/>
            <a:ext cx="15480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065866" y="2462225"/>
            <a:ext cx="9663289" cy="2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065866" y="1541060"/>
            <a:ext cx="9663289" cy="2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76" y="2866418"/>
            <a:ext cx="441731" cy="61056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128384" y="3489261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Docuemtn</a:t>
            </a:r>
            <a:r>
              <a:rPr lang="en-US" sz="900" strike="sngStrike" dirty="0"/>
              <a:t> in advance notice, </a:t>
            </a:r>
            <a:r>
              <a:rPr lang="en-US" sz="900" dirty="0"/>
              <a:t>Auschwitz</a:t>
            </a:r>
          </a:p>
          <a:p>
            <a:r>
              <a:rPr lang="en-US" sz="900" dirty="0"/>
              <a:t>HOMCEICID:NANA </a:t>
            </a:r>
            <a:r>
              <a:rPr lang="en-US" sz="900" strike="sngStrike" dirty="0" err="1"/>
              <a:t>wakup</a:t>
            </a:r>
            <a:r>
              <a:rPr lang="en-US" sz="900" strike="sngStrike" dirty="0"/>
              <a:t> up, new game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25760" y="2866418"/>
            <a:ext cx="753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strike="sngStrike" dirty="0" err="1"/>
              <a:t>caroon</a:t>
            </a:r>
            <a:r>
              <a:rPr lang="en-US" sz="900" strike="sngStrike" dirty="0"/>
              <a:t> alone blown up world guy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772356" y="2980267"/>
            <a:ext cx="1235613" cy="3478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949" y="4096812"/>
            <a:ext cx="199983" cy="34500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2128384" y="4019771"/>
            <a:ext cx="1235613" cy="3478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360388" y="3823547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(</a:t>
            </a:r>
            <a:r>
              <a:rPr lang="en-US" sz="800" strike="sngStrike" dirty="0" err="1"/>
              <a:t>tranls</a:t>
            </a:r>
            <a:r>
              <a:rPr lang="en-US" sz="800" strike="sngStrike" dirty="0"/>
              <a:t>)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2065865" y="4581055"/>
            <a:ext cx="4176891" cy="73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4120" y="2216980"/>
            <a:ext cx="387318" cy="24647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598158" y="2372709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arrival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128384" y="4738875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DL </a:t>
            </a:r>
            <a:r>
              <a:rPr lang="en-US" sz="800" strike="sngStrike" dirty="0" err="1"/>
              <a:t>angla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karte</a:t>
            </a:r>
            <a:r>
              <a:rPr lang="en-US" sz="800" strike="sngStrike" dirty="0"/>
              <a:t> kid</a:t>
            </a:r>
          </a:p>
        </p:txBody>
      </p:sp>
      <p:sp>
        <p:nvSpPr>
          <p:cNvPr id="51" name="Cube 50"/>
          <p:cNvSpPr/>
          <p:nvPr/>
        </p:nvSpPr>
        <p:spPr>
          <a:xfrm>
            <a:off x="1236421" y="4730437"/>
            <a:ext cx="829444" cy="52341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128384" y="5233119"/>
            <a:ext cx="4114372" cy="5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739723" y="4730437"/>
            <a:ext cx="43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ID.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914400" y="2372709"/>
            <a:ext cx="857956" cy="2357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60192" y="4695153"/>
            <a:ext cx="9762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Peter</a:t>
            </a:r>
          </a:p>
          <a:p>
            <a:r>
              <a:rPr lang="en-US" sz="1600" dirty="0"/>
              <a:t>English</a:t>
            </a:r>
          </a:p>
          <a:p>
            <a:r>
              <a:rPr lang="en-US" sz="1600" dirty="0"/>
              <a:t>Channel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260192" y="4558477"/>
            <a:ext cx="891275" cy="792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50978" y="43851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925916" y="4981265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petersson</a:t>
            </a:r>
            <a:endParaRPr lang="en-US" sz="8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4028874" y="4711132"/>
            <a:ext cx="131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CALIFORNIA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5186" y="2742401"/>
            <a:ext cx="2417818" cy="4024061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6389511" y="2980267"/>
            <a:ext cx="3048000" cy="330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398362" y="6103245"/>
            <a:ext cx="2874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SQ.COEMAN.NAME CHANGE</a:t>
            </a:r>
          </a:p>
          <a:p>
            <a:r>
              <a:rPr lang="en-US" dirty="0"/>
              <a:t>HOMICIDE:IS-A-BELL</a:t>
            </a:r>
          </a:p>
          <a:p>
            <a:r>
              <a:rPr lang="en-US" sz="800" strike="sngStrike" dirty="0" err="1"/>
              <a:t>chemicles</a:t>
            </a:r>
            <a:endParaRPr lang="en-US" sz="800" strike="sngStrike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473" y="3150974"/>
            <a:ext cx="1602373" cy="1830291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9561689" y="2980267"/>
            <a:ext cx="2032000" cy="20118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9934222" y="5994400"/>
            <a:ext cx="836120" cy="47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079650" y="5556927"/>
            <a:ext cx="311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Deborah, Judges </a:t>
            </a:r>
            <a:r>
              <a:rPr lang="en-US" dirty="0" err="1"/>
              <a:t>Platics</a:t>
            </a:r>
            <a:r>
              <a:rPr lang="en-US" dirty="0"/>
              <a:t> </a:t>
            </a:r>
            <a:r>
              <a:rPr lang="en-US" dirty="0" err="1"/>
              <a:t>Gedion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10547666" y="5409625"/>
            <a:ext cx="848180" cy="62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531884" y="5167243"/>
            <a:ext cx="15387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</a:t>
            </a:r>
            <a:r>
              <a:rPr lang="en-US" sz="800" strike="sngStrike" dirty="0" err="1"/>
              <a:t>deere</a:t>
            </a:r>
            <a:endParaRPr lang="en-US" sz="800" strike="sngStrike" dirty="0"/>
          </a:p>
          <a:p>
            <a:r>
              <a:rPr lang="en-US" sz="800" strike="sngStrike" dirty="0" err="1"/>
              <a:t>Basf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mannheim</a:t>
            </a:r>
            <a:endParaRPr lang="en-US" sz="800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2093144" y="6140805"/>
            <a:ext cx="33854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Birth Franklin, </a:t>
            </a:r>
            <a:r>
              <a:rPr lang="en-US" dirty="0" err="1"/>
              <a:t>Benjam</a:t>
            </a:r>
            <a:r>
              <a:rPr lang="en-US" dirty="0"/>
              <a:t> Documents</a:t>
            </a:r>
          </a:p>
          <a:p>
            <a:r>
              <a:rPr lang="en-US" sz="800" strike="sngStrike" dirty="0"/>
              <a:t>Soviet Union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110456" y="6503046"/>
            <a:ext cx="523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KING:Phyciatirc</a:t>
            </a:r>
            <a:r>
              <a:rPr lang="en-US" dirty="0"/>
              <a:t> </a:t>
            </a:r>
            <a:r>
              <a:rPr lang="en-US" dirty="0" err="1"/>
              <a:t>Ward:HOMCIE:LUX:LAWNHOLE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2047827" y="5894584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“I will crush you”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2007411" y="5959382"/>
            <a:ext cx="1778440" cy="543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1463" y="5531313"/>
            <a:ext cx="667937" cy="402377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408799" y="5350933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Ibm.douglass</a:t>
            </a:r>
            <a:endParaRPr lang="en-US" sz="800" dirty="0"/>
          </a:p>
        </p:txBody>
      </p:sp>
      <p:cxnSp>
        <p:nvCxnSpPr>
          <p:cNvPr id="86" name="Straight Connector 85"/>
          <p:cNvCxnSpPr>
            <a:endCxn id="84" idx="0"/>
          </p:cNvCxnSpPr>
          <p:nvPr/>
        </p:nvCxnSpPr>
        <p:spPr>
          <a:xfrm flipV="1">
            <a:off x="5249043" y="5350933"/>
            <a:ext cx="528607" cy="3906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5401443" y="5437747"/>
            <a:ext cx="980967" cy="4562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809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0" y="4346342"/>
            <a:ext cx="1092789" cy="6146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8" y="2893985"/>
            <a:ext cx="3117560" cy="27835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141" y="3908875"/>
            <a:ext cx="434999" cy="43499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7500394" y="3634450"/>
            <a:ext cx="1238491" cy="983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495818" y="3865944"/>
            <a:ext cx="289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Avg</a:t>
            </a:r>
            <a:r>
              <a:rPr lang="en-US" strike="sngStrike" dirty="0"/>
              <a:t> least favorable moments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28253" y="3206187"/>
            <a:ext cx="3152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martin.Angela</a:t>
            </a:r>
            <a:r>
              <a:rPr lang="en-US" dirty="0"/>
              <a:t> “</a:t>
            </a:r>
            <a:r>
              <a:rPr lang="en-US" strike="sngStrike" dirty="0" err="1"/>
              <a:t>pessimsium</a:t>
            </a:r>
            <a:r>
              <a:rPr lang="en-US" strike="sngStrike" dirty="0"/>
              <a:t>”</a:t>
            </a:r>
          </a:p>
          <a:p>
            <a:r>
              <a:rPr lang="en-US" dirty="0"/>
              <a:t>	</a:t>
            </a:r>
            <a:r>
              <a:rPr lang="en-US" dirty="0" err="1"/>
              <a:t>Auschiwitz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208871" y="2615878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Optimisum.avg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49374" y="2985210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1996.ATB</a:t>
            </a:r>
          </a:p>
        </p:txBody>
      </p:sp>
      <p:cxnSp>
        <p:nvCxnSpPr>
          <p:cNvPr id="17" name="Straight Connector 16"/>
          <p:cNvCxnSpPr>
            <a:endCxn id="8" idx="3"/>
          </p:cNvCxnSpPr>
          <p:nvPr/>
        </p:nvCxnSpPr>
        <p:spPr>
          <a:xfrm>
            <a:off x="9826906" y="2800544"/>
            <a:ext cx="1977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738885" y="3354542"/>
            <a:ext cx="2076658" cy="83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592993" y="1226959"/>
            <a:ext cx="1226916" cy="79865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229600" y="1420241"/>
            <a:ext cx="1273215" cy="8831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096000" y="1420241"/>
            <a:ext cx="66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</a:t>
            </a:r>
          </a:p>
        </p:txBody>
      </p:sp>
      <p:sp>
        <p:nvSpPr>
          <p:cNvPr id="23" name="Oval 22"/>
          <p:cNvSpPr/>
          <p:nvPr/>
        </p:nvSpPr>
        <p:spPr>
          <a:xfrm>
            <a:off x="8229600" y="1420241"/>
            <a:ext cx="798653" cy="206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331352" y="2187615"/>
            <a:ext cx="37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Poland/</a:t>
            </a:r>
            <a:r>
              <a:rPr lang="en-US" dirty="0" err="1"/>
              <a:t>Polen</a:t>
            </a:r>
            <a:r>
              <a:rPr lang="en-US" dirty="0"/>
              <a:t> PAUL, St. Martin, Angels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2904567" y="2637440"/>
            <a:ext cx="9287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ightning Bolt 27"/>
          <p:cNvSpPr/>
          <p:nvPr/>
        </p:nvSpPr>
        <p:spPr>
          <a:xfrm>
            <a:off x="5150734" y="1861801"/>
            <a:ext cx="1275773" cy="112340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328035" y="2985210"/>
            <a:ext cx="393919" cy="220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2" name="Oval 31"/>
          <p:cNvSpPr/>
          <p:nvPr/>
        </p:nvSpPr>
        <p:spPr>
          <a:xfrm>
            <a:off x="6096000" y="3025239"/>
            <a:ext cx="300015" cy="299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780344" y="2025612"/>
            <a:ext cx="1145894" cy="77493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967696" y="2637440"/>
            <a:ext cx="2812648" cy="213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10212" y="4769111"/>
            <a:ext cx="9287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349661" y="4791920"/>
            <a:ext cx="4849792" cy="1331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0861" y="2893985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HOMIE:is-a-bell</a:t>
            </a:r>
            <a:r>
              <a:rPr lang="en-US" dirty="0"/>
              <a:t>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020" y="5063252"/>
            <a:ext cx="1274152" cy="12741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94" y="5232691"/>
            <a:ext cx="1052192" cy="7130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7778187" y="5062910"/>
            <a:ext cx="1377388" cy="1320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220706" y="5025342"/>
            <a:ext cx="1377388" cy="1320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6943" y="5409738"/>
            <a:ext cx="1292695" cy="37498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4780445" y="5057528"/>
            <a:ext cx="1377388" cy="1320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129397" y="6183384"/>
            <a:ext cx="4072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CHANE(free pizza). </a:t>
            </a:r>
            <a:r>
              <a:rPr lang="en-US" strike="sngStrike" dirty="0" err="1"/>
              <a:t>chnge</a:t>
            </a:r>
            <a:r>
              <a:rPr lang="en-US" strike="sngStrike" dirty="0"/>
              <a:t> </a:t>
            </a:r>
            <a:r>
              <a:rPr lang="en-US" strike="sngStrike" dirty="0" err="1"/>
              <a:t>changels</a:t>
            </a:r>
            <a:endParaRPr lang="en-US" strike="sngStrike" dirty="0"/>
          </a:p>
          <a:p>
            <a:r>
              <a:rPr lang="en-US" dirty="0" err="1"/>
              <a:t>Pope.St</a:t>
            </a:r>
            <a:r>
              <a:rPr lang="en-US" dirty="0"/>
              <a:t>. Francis </a:t>
            </a:r>
            <a:r>
              <a:rPr lang="en-US" strike="sngStrike" dirty="0"/>
              <a:t>change </a:t>
            </a:r>
            <a:r>
              <a:rPr lang="en-US" strike="sngStrike" dirty="0" err="1"/>
              <a:t>chanlels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349661" y="6377570"/>
            <a:ext cx="9287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217735" y="6332036"/>
            <a:ext cx="444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0.1[] </a:t>
            </a:r>
            <a:r>
              <a:rPr lang="en-US" strike="sngStrike" dirty="0"/>
              <a:t>Barack revert </a:t>
            </a:r>
            <a:r>
              <a:rPr lang="en-US" dirty="0"/>
              <a:t>1987.nonPoliceCfgLogicacl</a:t>
            </a:r>
          </a:p>
          <a:p>
            <a:r>
              <a:rPr lang="en-US" dirty="0"/>
              <a:t>	</a:t>
            </a:r>
            <a:r>
              <a:rPr lang="en-US" strike="sngStrike" dirty="0"/>
              <a:t>0.1. </a:t>
            </a:r>
            <a:r>
              <a:rPr lang="en-US" strike="sngStrike" dirty="0" err="1"/>
              <a:t>glu</a:t>
            </a:r>
            <a:r>
              <a:rPr lang="en-US" strike="sngStrike" dirty="0"/>
              <a:t>, moody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37544" y="4708575"/>
            <a:ext cx="286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 </a:t>
            </a:r>
            <a:r>
              <a:rPr lang="en-US" strike="sngStrike" dirty="0" err="1"/>
              <a:t>cheking</a:t>
            </a:r>
            <a:r>
              <a:rPr lang="en-US" strike="sngStrike" dirty="0"/>
              <a:t> on things </a:t>
            </a:r>
            <a:r>
              <a:rPr lang="en-US" dirty="0" err="1"/>
              <a:t>avg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863259" y="4872860"/>
            <a:ext cx="327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Yoke-</a:t>
            </a:r>
            <a:r>
              <a:rPr lang="en-US" dirty="0" err="1"/>
              <a:t>er.nonPolcieINti</a:t>
            </a:r>
            <a:r>
              <a:rPr lang="en-US" dirty="0"/>
              <a:t> 0.1 </a:t>
            </a:r>
            <a:r>
              <a:rPr lang="en-US" sz="800" strike="sngStrike" dirty="0"/>
              <a:t>2(day) 5 </a:t>
            </a:r>
            <a:r>
              <a:rPr lang="en-US" sz="800" strike="sngStrike" dirty="0" err="1"/>
              <a:t>pe</a:t>
            </a:r>
            <a:r>
              <a:rPr lang="en-US" sz="800" strike="sngStrike" dirty="0"/>
              <a:t> week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7592993" y="4893241"/>
            <a:ext cx="1226916" cy="339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930148" y="3458765"/>
            <a:ext cx="7298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deere</a:t>
            </a:r>
            <a:endParaRPr lang="en-US" strike="sngStrike" dirty="0"/>
          </a:p>
          <a:p>
            <a:r>
              <a:rPr lang="en-US" strike="sngStrike" dirty="0" err="1"/>
              <a:t>basf</a:t>
            </a:r>
            <a:r>
              <a:rPr lang="en-US" strike="sngStrike" dirty="0"/>
              <a:t>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78882" y="3191967"/>
            <a:ext cx="12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268865" y="3078651"/>
            <a:ext cx="1202771" cy="17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93943" y="2686169"/>
            <a:ext cx="135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Soviet union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497106" y="1915216"/>
            <a:ext cx="1182823" cy="236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497106" y="2187615"/>
            <a:ext cx="1182823" cy="428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088517" y="2489768"/>
            <a:ext cx="17940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Almost </a:t>
            </a:r>
            <a:r>
              <a:rPr lang="en-US" sz="800" strike="sngStrike" dirty="0" err="1"/>
              <a:t>done</a:t>
            </a:r>
            <a:r>
              <a:rPr lang="en-US" sz="800" dirty="0" err="1"/>
              <a:t>.Federik</a:t>
            </a:r>
            <a:r>
              <a:rPr lang="en-US" sz="800" dirty="0"/>
              <a:t> </a:t>
            </a:r>
            <a:r>
              <a:rPr lang="en-US" sz="800" dirty="0" err="1"/>
              <a:t>Dougalss.Exit.avg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1572991" y="2164465"/>
            <a:ext cx="10310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Support Russia</a:t>
            </a:r>
          </a:p>
          <a:p>
            <a:r>
              <a:rPr lang="en-US" sz="1100" dirty="0" err="1"/>
              <a:t>Parlement</a:t>
            </a:r>
            <a:endParaRPr lang="en-US" sz="1100" dirty="0"/>
          </a:p>
        </p:txBody>
      </p:sp>
      <p:sp>
        <p:nvSpPr>
          <p:cNvPr id="63" name="TextBox 62"/>
          <p:cNvSpPr txBox="1"/>
          <p:nvPr/>
        </p:nvSpPr>
        <p:spPr>
          <a:xfrm>
            <a:off x="1422540" y="2498635"/>
            <a:ext cx="1747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Soviet union </a:t>
            </a:r>
            <a:r>
              <a:rPr lang="en-US" sz="800" strike="sngStrike" dirty="0" err="1"/>
              <a:t>tranlsaion</a:t>
            </a:r>
            <a:r>
              <a:rPr lang="en-US" sz="800" strike="sngStrike" dirty="0"/>
              <a:t> of </a:t>
            </a:r>
            <a:r>
              <a:rPr lang="en-US" sz="800" strike="sngStrike" dirty="0" err="1"/>
              <a:t>docuemtns</a:t>
            </a:r>
            <a:endParaRPr lang="en-US" sz="800" strike="sngStrike" dirty="0"/>
          </a:p>
        </p:txBody>
      </p:sp>
      <p:cxnSp>
        <p:nvCxnSpPr>
          <p:cNvPr id="65" name="Straight Arrow Connector 64"/>
          <p:cNvCxnSpPr>
            <a:stCxn id="63" idx="1"/>
          </p:cNvCxnSpPr>
          <p:nvPr/>
        </p:nvCxnSpPr>
        <p:spPr>
          <a:xfrm flipV="1">
            <a:off x="1422540" y="2187615"/>
            <a:ext cx="1257389" cy="418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2" idx="1"/>
          </p:cNvCxnSpPr>
          <p:nvPr/>
        </p:nvCxnSpPr>
        <p:spPr>
          <a:xfrm>
            <a:off x="1572991" y="2379909"/>
            <a:ext cx="1137221" cy="1098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76" y="4360495"/>
            <a:ext cx="739325" cy="7393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0" y="5248626"/>
            <a:ext cx="896176" cy="20315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01" y="5099820"/>
            <a:ext cx="845985" cy="477412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193943" y="5350205"/>
            <a:ext cx="773753" cy="2270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532248" y="5144510"/>
            <a:ext cx="407323" cy="465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6148" y="5765207"/>
            <a:ext cx="21114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FBI:WMD for OFFICE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99406" y="6170161"/>
            <a:ext cx="1211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“You fired”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324441" y="6200939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Frederk</a:t>
            </a:r>
            <a:r>
              <a:rPr lang="en-US" sz="800" dirty="0"/>
              <a:t> </a:t>
            </a:r>
            <a:r>
              <a:rPr lang="en-US" sz="800" dirty="0" err="1"/>
              <a:t>Doulass</a:t>
            </a:r>
            <a:endParaRPr lang="en-US" sz="800" dirty="0"/>
          </a:p>
          <a:p>
            <a:r>
              <a:rPr lang="en-US" sz="800" dirty="0"/>
              <a:t>[x] no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71821" y="6421227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acme</a:t>
            </a:r>
            <a:r>
              <a:rPr lang="en-US" dirty="0"/>
              <a:t> 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6148" y="6484333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53" y="6420934"/>
            <a:ext cx="164550" cy="249049"/>
          </a:xfrm>
          <a:prstGeom prst="rect">
            <a:avLst/>
          </a:prstGeom>
        </p:spPr>
      </p:pic>
      <p:cxnSp>
        <p:nvCxnSpPr>
          <p:cNvPr id="81" name="Straight Connector 80"/>
          <p:cNvCxnSpPr>
            <a:endCxn id="76" idx="3"/>
          </p:cNvCxnSpPr>
          <p:nvPr/>
        </p:nvCxnSpPr>
        <p:spPr>
          <a:xfrm flipV="1">
            <a:off x="1532248" y="6370216"/>
            <a:ext cx="645312" cy="530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695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10" y="3160889"/>
            <a:ext cx="621979" cy="96378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637946" y="3300195"/>
            <a:ext cx="21114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FBI:WMD for OFFICE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763584" y="3565843"/>
            <a:ext cx="1211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“You fired”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988619" y="3596621"/>
            <a:ext cx="85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Frederk</a:t>
            </a:r>
            <a:r>
              <a:rPr lang="en-US" sz="800" dirty="0"/>
              <a:t> </a:t>
            </a:r>
            <a:r>
              <a:rPr lang="en-US" sz="800" dirty="0" err="1"/>
              <a:t>Doulass</a:t>
            </a:r>
            <a:endParaRPr lang="en-US" sz="800" dirty="0"/>
          </a:p>
          <a:p>
            <a:r>
              <a:rPr lang="en-US" sz="800" dirty="0"/>
              <a:t>[x] no</a:t>
            </a:r>
          </a:p>
        </p:txBody>
      </p:sp>
      <p:sp>
        <p:nvSpPr>
          <p:cNvPr id="84" name="Rectangle 83"/>
          <p:cNvSpPr/>
          <p:nvPr/>
        </p:nvSpPr>
        <p:spPr>
          <a:xfrm>
            <a:off x="3235999" y="3816909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acme</a:t>
            </a:r>
            <a:r>
              <a:rPr lang="en-US" dirty="0"/>
              <a:t> 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730326" y="3880015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31" y="3816616"/>
            <a:ext cx="164550" cy="249049"/>
          </a:xfrm>
          <a:prstGeom prst="rect">
            <a:avLst/>
          </a:prstGeom>
        </p:spPr>
      </p:pic>
      <p:cxnSp>
        <p:nvCxnSpPr>
          <p:cNvPr id="91" name="Straight Connector 90"/>
          <p:cNvCxnSpPr>
            <a:endCxn id="78" idx="3"/>
          </p:cNvCxnSpPr>
          <p:nvPr/>
        </p:nvCxnSpPr>
        <p:spPr>
          <a:xfrm flipV="1">
            <a:off x="4196426" y="3765898"/>
            <a:ext cx="645312" cy="530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749328" y="3140067"/>
            <a:ext cx="1660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acme </a:t>
            </a:r>
            <a:r>
              <a:rPr lang="en-US" strike="sngStrike" dirty="0" err="1"/>
              <a:t>http_load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86" y="3677500"/>
            <a:ext cx="2242410" cy="12372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51289" y="1930400"/>
            <a:ext cx="8489244" cy="20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GOVERNMENT.DEFAULT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386667" y="2223911"/>
            <a:ext cx="2257777" cy="165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597422" y="3140067"/>
            <a:ext cx="3702756" cy="2154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215" y="3040742"/>
            <a:ext cx="876300" cy="8763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195986" y="2652889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w/</a:t>
            </a:r>
            <a:r>
              <a:rPr lang="en-US" strike="sngStrike" dirty="0" err="1"/>
              <a:t>sam</a:t>
            </a:r>
            <a:r>
              <a:rPr lang="en-US" strike="sngStrike" dirty="0"/>
              <a:t> </a:t>
            </a:r>
            <a:r>
              <a:rPr lang="en-US" strike="sngStrike" dirty="0" err="1"/>
              <a:t>roy</a:t>
            </a:r>
            <a:r>
              <a:rPr lang="en-US" strike="sngStrike" dirty="0"/>
              <a:t>.?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24307" y="2363092"/>
            <a:ext cx="3917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Baby, jogging  TORT-II: young(</a:t>
            </a:r>
            <a:r>
              <a:rPr lang="en-US" dirty="0" err="1"/>
              <a:t>er</a:t>
            </a:r>
            <a:r>
              <a:rPr lang="en-US" dirty="0"/>
              <a:t>)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5405377" y="3140067"/>
            <a:ext cx="1782501" cy="9846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910452" y="4296121"/>
            <a:ext cx="33125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Acme: </a:t>
            </a:r>
          </a:p>
          <a:p>
            <a:r>
              <a:rPr lang="en-US" dirty="0" err="1"/>
              <a:t>Deteice</a:t>
            </a:r>
            <a:endParaRPr lang="en-US" dirty="0"/>
          </a:p>
          <a:p>
            <a:r>
              <a:rPr lang="en-US" dirty="0"/>
              <a:t>Glasses: </a:t>
            </a:r>
            <a:r>
              <a:rPr lang="en-US" dirty="0" err="1"/>
              <a:t>andres</a:t>
            </a:r>
            <a:r>
              <a:rPr lang="en-US" dirty="0"/>
              <a:t>; </a:t>
            </a:r>
            <a:r>
              <a:rPr lang="en-US" dirty="0" err="1"/>
              <a:t>goebels</a:t>
            </a:r>
            <a:r>
              <a:rPr lang="en-US" dirty="0"/>
              <a:t>; </a:t>
            </a:r>
            <a:r>
              <a:rPr lang="en-US" dirty="0" err="1"/>
              <a:t>barrele</a:t>
            </a:r>
            <a:r>
              <a:rPr lang="en-US" dirty="0"/>
              <a:t> </a:t>
            </a:r>
          </a:p>
          <a:p>
            <a:r>
              <a:rPr lang="en-US" dirty="0"/>
              <a:t>Portal: rubber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91514" y="2699055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HUDSON</a:t>
            </a:r>
          </a:p>
          <a:p>
            <a:endParaRPr lang="en-US" dirty="0"/>
          </a:p>
        </p:txBody>
      </p:sp>
      <p:sp>
        <p:nvSpPr>
          <p:cNvPr id="45" name="Freeform 44"/>
          <p:cNvSpPr/>
          <p:nvPr/>
        </p:nvSpPr>
        <p:spPr>
          <a:xfrm>
            <a:off x="5891514" y="2233914"/>
            <a:ext cx="2118167" cy="497711"/>
          </a:xfrm>
          <a:custGeom>
            <a:avLst/>
            <a:gdLst>
              <a:gd name="connsiteX0" fmla="*/ 0 w 2118167"/>
              <a:gd name="connsiteY0" fmla="*/ 416689 h 497711"/>
              <a:gd name="connsiteX1" fmla="*/ 34724 w 2118167"/>
              <a:gd name="connsiteY1" fmla="*/ 347240 h 497711"/>
              <a:gd name="connsiteX2" fmla="*/ 150471 w 2118167"/>
              <a:gd name="connsiteY2" fmla="*/ 173620 h 497711"/>
              <a:gd name="connsiteX3" fmla="*/ 219919 w 2118167"/>
              <a:gd name="connsiteY3" fmla="*/ 69448 h 497711"/>
              <a:gd name="connsiteX4" fmla="*/ 289367 w 2118167"/>
              <a:gd name="connsiteY4" fmla="*/ 0 h 497711"/>
              <a:gd name="connsiteX5" fmla="*/ 324091 w 2118167"/>
              <a:gd name="connsiteY5" fmla="*/ 57873 h 497711"/>
              <a:gd name="connsiteX6" fmla="*/ 347240 w 2118167"/>
              <a:gd name="connsiteY6" fmla="*/ 127321 h 497711"/>
              <a:gd name="connsiteX7" fmla="*/ 370390 w 2118167"/>
              <a:gd name="connsiteY7" fmla="*/ 185195 h 497711"/>
              <a:gd name="connsiteX8" fmla="*/ 416689 w 2118167"/>
              <a:gd name="connsiteY8" fmla="*/ 324091 h 497711"/>
              <a:gd name="connsiteX9" fmla="*/ 439838 w 2118167"/>
              <a:gd name="connsiteY9" fmla="*/ 381964 h 497711"/>
              <a:gd name="connsiteX10" fmla="*/ 520861 w 2118167"/>
              <a:gd name="connsiteY10" fmla="*/ 474562 h 497711"/>
              <a:gd name="connsiteX11" fmla="*/ 567159 w 2118167"/>
              <a:gd name="connsiteY11" fmla="*/ 497711 h 497711"/>
              <a:gd name="connsiteX12" fmla="*/ 763929 w 2118167"/>
              <a:gd name="connsiteY12" fmla="*/ 462987 h 497711"/>
              <a:gd name="connsiteX13" fmla="*/ 879676 w 2118167"/>
              <a:gd name="connsiteY13" fmla="*/ 393539 h 497711"/>
              <a:gd name="connsiteX14" fmla="*/ 914400 w 2118167"/>
              <a:gd name="connsiteY14" fmla="*/ 358815 h 497711"/>
              <a:gd name="connsiteX15" fmla="*/ 960699 w 2118167"/>
              <a:gd name="connsiteY15" fmla="*/ 324091 h 497711"/>
              <a:gd name="connsiteX16" fmla="*/ 983848 w 2118167"/>
              <a:gd name="connsiteY16" fmla="*/ 289367 h 497711"/>
              <a:gd name="connsiteX17" fmla="*/ 1030147 w 2118167"/>
              <a:gd name="connsiteY17" fmla="*/ 254643 h 497711"/>
              <a:gd name="connsiteX18" fmla="*/ 1064871 w 2118167"/>
              <a:gd name="connsiteY18" fmla="*/ 219919 h 497711"/>
              <a:gd name="connsiteX19" fmla="*/ 1076445 w 2118167"/>
              <a:gd name="connsiteY19" fmla="*/ 185195 h 497711"/>
              <a:gd name="connsiteX20" fmla="*/ 1099595 w 2118167"/>
              <a:gd name="connsiteY20" fmla="*/ 208344 h 497711"/>
              <a:gd name="connsiteX21" fmla="*/ 1226916 w 2118167"/>
              <a:gd name="connsiteY21" fmla="*/ 254643 h 497711"/>
              <a:gd name="connsiteX22" fmla="*/ 1250066 w 2118167"/>
              <a:gd name="connsiteY22" fmla="*/ 277792 h 497711"/>
              <a:gd name="connsiteX23" fmla="*/ 1296364 w 2118167"/>
              <a:gd name="connsiteY23" fmla="*/ 289367 h 497711"/>
              <a:gd name="connsiteX24" fmla="*/ 1377387 w 2118167"/>
              <a:gd name="connsiteY24" fmla="*/ 266218 h 497711"/>
              <a:gd name="connsiteX25" fmla="*/ 1608881 w 2118167"/>
              <a:gd name="connsiteY25" fmla="*/ 324091 h 497711"/>
              <a:gd name="connsiteX26" fmla="*/ 1713053 w 2118167"/>
              <a:gd name="connsiteY26" fmla="*/ 347240 h 497711"/>
              <a:gd name="connsiteX27" fmla="*/ 1828800 w 2118167"/>
              <a:gd name="connsiteY27" fmla="*/ 358815 h 497711"/>
              <a:gd name="connsiteX28" fmla="*/ 2083443 w 2118167"/>
              <a:gd name="connsiteY28" fmla="*/ 381964 h 497711"/>
              <a:gd name="connsiteX29" fmla="*/ 2118167 w 2118167"/>
              <a:gd name="connsiteY29" fmla="*/ 381964 h 497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118167" h="497711">
                <a:moveTo>
                  <a:pt x="0" y="416689"/>
                </a:moveTo>
                <a:cubicBezTo>
                  <a:pt x="11575" y="393539"/>
                  <a:pt x="21101" y="369247"/>
                  <a:pt x="34724" y="347240"/>
                </a:cubicBezTo>
                <a:cubicBezTo>
                  <a:pt x="71335" y="288100"/>
                  <a:pt x="124639" y="238200"/>
                  <a:pt x="150471" y="173620"/>
                </a:cubicBezTo>
                <a:cubicBezTo>
                  <a:pt x="187837" y="80203"/>
                  <a:pt x="152508" y="146489"/>
                  <a:pt x="219919" y="69448"/>
                </a:cubicBezTo>
                <a:cubicBezTo>
                  <a:pt x="280218" y="535"/>
                  <a:pt x="226168" y="42132"/>
                  <a:pt x="289367" y="0"/>
                </a:cubicBezTo>
                <a:cubicBezTo>
                  <a:pt x="300942" y="19291"/>
                  <a:pt x="314782" y="37392"/>
                  <a:pt x="324091" y="57873"/>
                </a:cubicBezTo>
                <a:cubicBezTo>
                  <a:pt x="334188" y="80087"/>
                  <a:pt x="338901" y="104389"/>
                  <a:pt x="347240" y="127321"/>
                </a:cubicBezTo>
                <a:cubicBezTo>
                  <a:pt x="354341" y="146848"/>
                  <a:pt x="362673" y="165904"/>
                  <a:pt x="370390" y="185195"/>
                </a:cubicBezTo>
                <a:cubicBezTo>
                  <a:pt x="388377" y="293123"/>
                  <a:pt x="369088" y="219371"/>
                  <a:pt x="416689" y="324091"/>
                </a:cubicBezTo>
                <a:cubicBezTo>
                  <a:pt x="425287" y="343006"/>
                  <a:pt x="429748" y="363802"/>
                  <a:pt x="439838" y="381964"/>
                </a:cubicBezTo>
                <a:cubicBezTo>
                  <a:pt x="450115" y="400462"/>
                  <a:pt x="503396" y="465829"/>
                  <a:pt x="520861" y="474562"/>
                </a:cubicBezTo>
                <a:lnTo>
                  <a:pt x="567159" y="497711"/>
                </a:lnTo>
                <a:cubicBezTo>
                  <a:pt x="632749" y="486136"/>
                  <a:pt x="698982" y="477748"/>
                  <a:pt x="763929" y="462987"/>
                </a:cubicBezTo>
                <a:cubicBezTo>
                  <a:pt x="815975" y="451158"/>
                  <a:pt x="839781" y="428447"/>
                  <a:pt x="879676" y="393539"/>
                </a:cubicBezTo>
                <a:cubicBezTo>
                  <a:pt x="891995" y="382760"/>
                  <a:pt x="901972" y="369468"/>
                  <a:pt x="914400" y="358815"/>
                </a:cubicBezTo>
                <a:cubicBezTo>
                  <a:pt x="929047" y="346260"/>
                  <a:pt x="945266" y="335666"/>
                  <a:pt x="960699" y="324091"/>
                </a:cubicBezTo>
                <a:cubicBezTo>
                  <a:pt x="968415" y="312516"/>
                  <a:pt x="974011" y="299204"/>
                  <a:pt x="983848" y="289367"/>
                </a:cubicBezTo>
                <a:cubicBezTo>
                  <a:pt x="997489" y="275726"/>
                  <a:pt x="1015500" y="267198"/>
                  <a:pt x="1030147" y="254643"/>
                </a:cubicBezTo>
                <a:cubicBezTo>
                  <a:pt x="1042575" y="243990"/>
                  <a:pt x="1053296" y="231494"/>
                  <a:pt x="1064871" y="219919"/>
                </a:cubicBezTo>
                <a:cubicBezTo>
                  <a:pt x="1068729" y="208344"/>
                  <a:pt x="1064870" y="189053"/>
                  <a:pt x="1076445" y="185195"/>
                </a:cubicBezTo>
                <a:cubicBezTo>
                  <a:pt x="1086798" y="181744"/>
                  <a:pt x="1090515" y="202291"/>
                  <a:pt x="1099595" y="208344"/>
                </a:cubicBezTo>
                <a:cubicBezTo>
                  <a:pt x="1139772" y="235129"/>
                  <a:pt x="1180164" y="241285"/>
                  <a:pt x="1226916" y="254643"/>
                </a:cubicBezTo>
                <a:cubicBezTo>
                  <a:pt x="1234633" y="262359"/>
                  <a:pt x="1240305" y="272912"/>
                  <a:pt x="1250066" y="277792"/>
                </a:cubicBezTo>
                <a:cubicBezTo>
                  <a:pt x="1264294" y="284906"/>
                  <a:pt x="1280456" y="289367"/>
                  <a:pt x="1296364" y="289367"/>
                </a:cubicBezTo>
                <a:cubicBezTo>
                  <a:pt x="1310894" y="289367"/>
                  <a:pt x="1361014" y="271675"/>
                  <a:pt x="1377387" y="266218"/>
                </a:cubicBezTo>
                <a:cubicBezTo>
                  <a:pt x="1549519" y="317857"/>
                  <a:pt x="1435371" y="287563"/>
                  <a:pt x="1608881" y="324091"/>
                </a:cubicBezTo>
                <a:cubicBezTo>
                  <a:pt x="1643689" y="331419"/>
                  <a:pt x="1677917" y="341692"/>
                  <a:pt x="1713053" y="347240"/>
                </a:cubicBezTo>
                <a:cubicBezTo>
                  <a:pt x="1751353" y="353287"/>
                  <a:pt x="1790238" y="354756"/>
                  <a:pt x="1828800" y="358815"/>
                </a:cubicBezTo>
                <a:cubicBezTo>
                  <a:pt x="1960653" y="372695"/>
                  <a:pt x="1930270" y="372391"/>
                  <a:pt x="2083443" y="381964"/>
                </a:cubicBezTo>
                <a:cubicBezTo>
                  <a:pt x="2094995" y="382686"/>
                  <a:pt x="2106592" y="381964"/>
                  <a:pt x="2118167" y="38196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74410" y="2154422"/>
            <a:ext cx="2293144" cy="5977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9120851" y="2482769"/>
            <a:ext cx="1458410" cy="64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1300178" y="2430855"/>
            <a:ext cx="795366" cy="240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2410608" y="6011651"/>
            <a:ext cx="8629925" cy="103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910452" y="4249347"/>
            <a:ext cx="1277426" cy="1341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2854655" y="2527611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ACME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999598" y="2719226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sz="1000" dirty="0" err="1"/>
              <a:t>famous:assuemd</a:t>
            </a:r>
            <a:r>
              <a:rPr lang="en-US" dirty="0"/>
              <a:t>:) </a:t>
            </a:r>
            <a:r>
              <a:rPr lang="en-US" sz="1000" dirty="0"/>
              <a:t>HOMICID:REISER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968597" y="5381221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Merkel Portal </a:t>
            </a:r>
            <a:r>
              <a:rPr lang="en-US" sz="800" strike="sngStrike" dirty="0" err="1"/>
              <a:t>geobels</a:t>
            </a:r>
            <a:r>
              <a:rPr lang="en-US" sz="800" strike="sngStrike" dirty="0"/>
              <a:t> </a:t>
            </a:r>
            <a:r>
              <a:rPr lang="en-US" b="1" dirty="0"/>
              <a:t>HUDSON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067554" y="5381221"/>
            <a:ext cx="331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(</a:t>
            </a:r>
            <a:r>
              <a:rPr lang="en-US" dirty="0" err="1"/>
              <a:t>ghocheo</a:t>
            </a:r>
            <a:r>
              <a:rPr lang="en-US" dirty="0"/>
              <a:t>: </a:t>
            </a:r>
            <a:r>
              <a:rPr lang="en-US" dirty="0" err="1"/>
              <a:t>nonPoliceSexAbuse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8165120" y="5690863"/>
            <a:ext cx="478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VIRINGI.ibm.nonPocieTownCfgLogia</a:t>
            </a:r>
            <a:r>
              <a:rPr lang="en-US" dirty="0"/>
              <a:t>(</a:t>
            </a:r>
            <a:r>
              <a:rPr lang="en-US" strike="sngStrike" dirty="0"/>
              <a:t>“your fired”</a:t>
            </a:r>
            <a:r>
              <a:rPr lang="en-US" dirty="0"/>
              <a:t>)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5774410" y="4001575"/>
            <a:ext cx="1413468" cy="616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421910" y="1311779"/>
            <a:ext cx="2066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 generates ACME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3786032" y="1311779"/>
            <a:ext cx="832649" cy="459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618681" y="1311779"/>
            <a:ext cx="2286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Law DEFAULT</a:t>
            </a:r>
          </a:p>
        </p:txBody>
      </p:sp>
      <p:cxnSp>
        <p:nvCxnSpPr>
          <p:cNvPr id="111" name="Straight Connector 110"/>
          <p:cNvCxnSpPr/>
          <p:nvPr/>
        </p:nvCxnSpPr>
        <p:spPr>
          <a:xfrm>
            <a:off x="4515555" y="1311779"/>
            <a:ext cx="158044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endCxn id="45" idx="4"/>
          </p:cNvCxnSpPr>
          <p:nvPr/>
        </p:nvCxnSpPr>
        <p:spPr>
          <a:xfrm>
            <a:off x="3974813" y="1662925"/>
            <a:ext cx="2206068" cy="570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endCxn id="45" idx="18"/>
          </p:cNvCxnSpPr>
          <p:nvPr/>
        </p:nvCxnSpPr>
        <p:spPr>
          <a:xfrm>
            <a:off x="4196426" y="1628883"/>
            <a:ext cx="2759959" cy="824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3211548" y="4768770"/>
            <a:ext cx="1753991" cy="3472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2371405" y="5338691"/>
            <a:ext cx="4123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VIRGINIA,Langley</a:t>
            </a:r>
            <a:endParaRPr lang="en-US" b="1" dirty="0"/>
          </a:p>
          <a:p>
            <a:r>
              <a:rPr lang="en-US" dirty="0"/>
              <a:t>MATHEW[</a:t>
            </a:r>
            <a:r>
              <a:rPr lang="en-US" dirty="0" err="1"/>
              <a:t>langley</a:t>
            </a:r>
            <a:r>
              <a:rPr lang="en-US" dirty="0"/>
              <a:t>]: IBM WebSphere Portal</a:t>
            </a:r>
          </a:p>
        </p:txBody>
      </p:sp>
      <p:cxnSp>
        <p:nvCxnSpPr>
          <p:cNvPr id="123" name="Straight Connector 122"/>
          <p:cNvCxnSpPr>
            <a:stCxn id="121" idx="1"/>
          </p:cNvCxnSpPr>
          <p:nvPr/>
        </p:nvCxnSpPr>
        <p:spPr>
          <a:xfrm>
            <a:off x="2371405" y="5661857"/>
            <a:ext cx="2176039" cy="218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198298" y="5353623"/>
            <a:ext cx="1175468" cy="340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3198298" y="4514127"/>
            <a:ext cx="1643440" cy="839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66" y="4384841"/>
            <a:ext cx="563549" cy="375565"/>
          </a:xfrm>
          <a:prstGeom prst="rect">
            <a:avLst/>
          </a:prstGeom>
        </p:spPr>
      </p:pic>
      <p:cxnSp>
        <p:nvCxnSpPr>
          <p:cNvPr id="130" name="Straight Connector 129"/>
          <p:cNvCxnSpPr>
            <a:endCxn id="84" idx="2"/>
          </p:cNvCxnSpPr>
          <p:nvPr/>
        </p:nvCxnSpPr>
        <p:spPr>
          <a:xfrm flipV="1">
            <a:off x="2222339" y="4186241"/>
            <a:ext cx="1386519" cy="728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39" y="3895716"/>
            <a:ext cx="2127878" cy="96359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916" y="4800285"/>
            <a:ext cx="500611" cy="333134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3233528" y="4353949"/>
            <a:ext cx="247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Goebels</a:t>
            </a:r>
            <a:r>
              <a:rPr lang="en-US" strike="sngStrike" dirty="0"/>
              <a:t>: </a:t>
            </a:r>
            <a:r>
              <a:rPr lang="en-US" sz="800" strike="sngStrike" dirty="0" err="1"/>
              <a:t>andres</a:t>
            </a:r>
            <a:r>
              <a:rPr lang="en-US" sz="800" strike="sngStrike" dirty="0"/>
              <a:t>, visa lamb </a:t>
            </a:r>
            <a:r>
              <a:rPr lang="en-US" sz="800" strike="sngStrike" dirty="0" err="1"/>
              <a:t>eni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frind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andres</a:t>
            </a:r>
            <a:endParaRPr lang="en-US" sz="800" strike="sngStrike" dirty="0"/>
          </a:p>
        </p:txBody>
      </p:sp>
      <p:cxnSp>
        <p:nvCxnSpPr>
          <p:cNvPr id="135" name="Straight Connector 134"/>
          <p:cNvCxnSpPr>
            <a:stCxn id="86" idx="2"/>
          </p:cNvCxnSpPr>
          <p:nvPr/>
        </p:nvCxnSpPr>
        <p:spPr>
          <a:xfrm>
            <a:off x="2970937" y="4249347"/>
            <a:ext cx="1375662" cy="435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2260359" y="6134906"/>
            <a:ext cx="445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ATOMCLOCK(AFFERIITVE ACTIION):</a:t>
            </a:r>
            <a:r>
              <a:rPr lang="en-US" b="1" strike="sngStrike" dirty="0"/>
              <a:t> </a:t>
            </a:r>
            <a:r>
              <a:rPr lang="en-US" strike="sngStrike" dirty="0"/>
              <a:t>left overs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10729732" y="3632372"/>
            <a:ext cx="1250065" cy="10909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CRAIGLIST.org</a:t>
            </a:r>
          </a:p>
        </p:txBody>
      </p:sp>
      <p:cxnSp>
        <p:nvCxnSpPr>
          <p:cNvPr id="139" name="Straight Connector 138"/>
          <p:cNvCxnSpPr/>
          <p:nvPr/>
        </p:nvCxnSpPr>
        <p:spPr>
          <a:xfrm>
            <a:off x="10729732" y="3216634"/>
            <a:ext cx="1462268" cy="22459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1063676" y="1065330"/>
            <a:ext cx="4265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41.CPVA.NAME CHANE(DEA(</a:t>
            </a:r>
            <a:r>
              <a:rPr lang="en-US" strike="sngStrike" dirty="0" err="1"/>
              <a:t>acid,free</a:t>
            </a:r>
            <a:r>
              <a:rPr lang="en-US" strike="sngStrike" dirty="0"/>
              <a:t> pizza</a:t>
            </a:r>
            <a:r>
              <a:rPr lang="en-US" dirty="0"/>
              <a:t>)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196033" y="1053005"/>
            <a:ext cx="268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KING.batty</a:t>
            </a:r>
            <a:r>
              <a:rPr lang="en-US" dirty="0"/>
              <a:t> acid father arm</a:t>
            </a:r>
          </a:p>
        </p:txBody>
      </p:sp>
      <p:cxnSp>
        <p:nvCxnSpPr>
          <p:cNvPr id="143" name="Straight Connector 142"/>
          <p:cNvCxnSpPr/>
          <p:nvPr/>
        </p:nvCxnSpPr>
        <p:spPr>
          <a:xfrm flipH="1" flipV="1">
            <a:off x="5774410" y="1247817"/>
            <a:ext cx="2390711" cy="2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520861" y="2041358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FBI.</a:t>
            </a:r>
            <a:r>
              <a:rPr lang="en-US" strike="sngStrike" dirty="0" err="1"/>
              <a:t>partner</a:t>
            </a:r>
            <a:endParaRPr lang="en-US" strike="sngStrike" dirty="0"/>
          </a:p>
          <a:p>
            <a:r>
              <a:rPr lang="en-US" strike="sngStrike" dirty="0" err="1"/>
              <a:t>Ibm.partner</a:t>
            </a:r>
            <a:endParaRPr lang="en-US" strike="sngStrike" dirty="0"/>
          </a:p>
        </p:txBody>
      </p:sp>
      <p:sp>
        <p:nvSpPr>
          <p:cNvPr id="146" name="TextBox 145"/>
          <p:cNvSpPr txBox="1"/>
          <p:nvPr/>
        </p:nvSpPr>
        <p:spPr>
          <a:xfrm>
            <a:off x="531340" y="184504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trike="sngStrike" dirty="0"/>
              <a:t>acme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663818" y="1508739"/>
            <a:ext cx="1057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CPVA.SQ.</a:t>
            </a:r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520861" y="1845049"/>
            <a:ext cx="902825" cy="8078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673261" y="1997449"/>
            <a:ext cx="902825" cy="8078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825661" y="2149849"/>
            <a:ext cx="902825" cy="8078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1830767" y="2098420"/>
            <a:ext cx="21323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https://www.ibm.com/connect/partnerworld/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1704518" y="224907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https://ucr.fbi.gov/office-of-partner-engagement</a:t>
            </a:r>
          </a:p>
        </p:txBody>
      </p:sp>
      <p:cxnSp>
        <p:nvCxnSpPr>
          <p:cNvPr id="154" name="Straight Connector 153"/>
          <p:cNvCxnSpPr/>
          <p:nvPr/>
        </p:nvCxnSpPr>
        <p:spPr>
          <a:xfrm>
            <a:off x="5557283" y="3015648"/>
            <a:ext cx="1236579" cy="7088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7253736" y="1455819"/>
            <a:ext cx="519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</a:t>
            </a:r>
            <a:r>
              <a:rPr lang="en-US" sz="800" strike="sngStrike" dirty="0"/>
              <a:t>(free pizza)</a:t>
            </a:r>
            <a:r>
              <a:rPr lang="en-US" dirty="0"/>
              <a:t>.nonPoliceTRX.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.</a:t>
            </a:r>
            <a:r>
              <a:rPr lang="en-US" dirty="0"/>
              <a:t>!AVAILABILITY</a:t>
            </a:r>
          </a:p>
        </p:txBody>
      </p:sp>
      <p:cxnSp>
        <p:nvCxnSpPr>
          <p:cNvPr id="158" name="Straight Arrow Connector 157"/>
          <p:cNvCxnSpPr/>
          <p:nvPr/>
        </p:nvCxnSpPr>
        <p:spPr>
          <a:xfrm>
            <a:off x="9519875" y="1769286"/>
            <a:ext cx="1834889" cy="17252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/>
          <p:nvPr/>
        </p:nvCxnSpPr>
        <p:spPr>
          <a:xfrm flipH="1">
            <a:off x="9971134" y="2837391"/>
            <a:ext cx="758598" cy="7082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endCxn id="28" idx="3"/>
          </p:cNvCxnSpPr>
          <p:nvPr/>
        </p:nvCxnSpPr>
        <p:spPr>
          <a:xfrm flipH="1" flipV="1">
            <a:off x="9519875" y="2837555"/>
            <a:ext cx="830558" cy="353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/>
          <p:nvPr/>
        </p:nvCxnSpPr>
        <p:spPr>
          <a:xfrm flipH="1" flipV="1">
            <a:off x="4749358" y="3014535"/>
            <a:ext cx="5100698" cy="7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3494194" y="2941556"/>
            <a:ext cx="170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 </a:t>
            </a:r>
            <a:r>
              <a:rPr lang="en-US" strike="sngStrike" dirty="0" err="1"/>
              <a:t>suse</a:t>
            </a:r>
            <a:r>
              <a:rPr lang="en-US" strike="sngStrike" dirty="0"/>
              <a:t> </a:t>
            </a:r>
            <a:r>
              <a:rPr lang="en-US" strike="sngStrike" dirty="0" err="1"/>
              <a:t>reiser</a:t>
            </a:r>
            <a:endParaRPr lang="en-US" strike="sngStrike" dirty="0"/>
          </a:p>
        </p:txBody>
      </p:sp>
      <p:sp>
        <p:nvSpPr>
          <p:cNvPr id="167" name="TextBox 166"/>
          <p:cNvSpPr txBox="1"/>
          <p:nvPr/>
        </p:nvSpPr>
        <p:spPr>
          <a:xfrm>
            <a:off x="9049389" y="3952408"/>
            <a:ext cx="2111412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FBI:WMD for OFFICE</a:t>
            </a:r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60" y="2166273"/>
            <a:ext cx="4375351" cy="4375351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211" y="2204398"/>
            <a:ext cx="2849730" cy="4337226"/>
          </a:xfrm>
          <a:prstGeom prst="rect">
            <a:avLst/>
          </a:prstGeom>
        </p:spPr>
      </p:pic>
      <p:sp>
        <p:nvSpPr>
          <p:cNvPr id="170" name="Rectangle 169"/>
          <p:cNvSpPr/>
          <p:nvPr/>
        </p:nvSpPr>
        <p:spPr>
          <a:xfrm>
            <a:off x="10099449" y="3938599"/>
            <a:ext cx="2054132" cy="19656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10059230" y="2204399"/>
            <a:ext cx="2054132" cy="14731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914" y="4678856"/>
            <a:ext cx="1050517" cy="611015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741" y="2243002"/>
            <a:ext cx="929402" cy="1248182"/>
          </a:xfrm>
          <a:prstGeom prst="rect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11116479" y="2328612"/>
            <a:ext cx="10289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That does not look odd to you?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3028407" y="2741983"/>
            <a:ext cx="6845654" cy="3214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10461628" y="4267605"/>
            <a:ext cx="884979" cy="895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176"/>
          <p:cNvSpPr/>
          <p:nvPr/>
        </p:nvSpPr>
        <p:spPr>
          <a:xfrm>
            <a:off x="381965" y="4618299"/>
            <a:ext cx="555584" cy="8442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/>
          <p:cNvCxnSpPr/>
          <p:nvPr/>
        </p:nvCxnSpPr>
        <p:spPr>
          <a:xfrm flipV="1">
            <a:off x="2763584" y="1422337"/>
            <a:ext cx="1022448" cy="346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852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1513114"/>
            <a:ext cx="4876800" cy="48768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941648" y="2335229"/>
            <a:ext cx="1839686" cy="17032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!RAIK</a:t>
            </a:r>
          </a:p>
          <a:p>
            <a:pPr algn="ctr"/>
            <a:r>
              <a:rPr lang="en-US" strike="sngStrike" dirty="0"/>
              <a:t>CREAK</a:t>
            </a:r>
          </a:p>
        </p:txBody>
      </p:sp>
      <p:sp>
        <p:nvSpPr>
          <p:cNvPr id="14" name="Oval 13"/>
          <p:cNvSpPr/>
          <p:nvPr/>
        </p:nvSpPr>
        <p:spPr>
          <a:xfrm>
            <a:off x="4278086" y="6389914"/>
            <a:ext cx="663562" cy="28381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no</a:t>
            </a:r>
          </a:p>
        </p:txBody>
      </p:sp>
      <p:cxnSp>
        <p:nvCxnSpPr>
          <p:cNvPr id="19" name="Straight Connector 18"/>
          <p:cNvCxnSpPr>
            <a:endCxn id="4" idx="1"/>
          </p:cNvCxnSpPr>
          <p:nvPr/>
        </p:nvCxnSpPr>
        <p:spPr>
          <a:xfrm>
            <a:off x="4713514" y="2939143"/>
            <a:ext cx="1731644" cy="10993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192" y="1513114"/>
            <a:ext cx="4650921" cy="46509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596742" y="1044215"/>
            <a:ext cx="2212465" cy="156966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9600" dirty="0"/>
              <a:t>RED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33823" y="1044216"/>
            <a:ext cx="3372013" cy="156966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</a:rPr>
              <a:t>BLACK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59229" y="3488797"/>
            <a:ext cx="3820885" cy="31849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682897" y="2246110"/>
            <a:ext cx="3820885" cy="31849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725293" y="6224188"/>
            <a:ext cx="1769148" cy="509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898775" y="6180271"/>
            <a:ext cx="4280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HOMCEI:JSUEE(</a:t>
            </a:r>
            <a:r>
              <a:rPr lang="en-US" strike="sngStrike" dirty="0" err="1"/>
              <a:t>bourgendy</a:t>
            </a:r>
            <a:r>
              <a:rPr lang="en-US" dirty="0"/>
              <a:t>):HOMCIL:BILL</a:t>
            </a:r>
          </a:p>
          <a:p>
            <a:r>
              <a:rPr lang="en-US" dirty="0"/>
              <a:t>VIFING.MARY</a:t>
            </a:r>
            <a:r>
              <a:rPr lang="en-US" strike="sngStrike" dirty="0"/>
              <a:t> wedding </a:t>
            </a:r>
            <a:r>
              <a:rPr lang="en-US" dirty="0"/>
              <a:t>HOCEMIKSUNSTORK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099" y="4713514"/>
            <a:ext cx="2733675" cy="16764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8809207" y="4365171"/>
            <a:ext cx="2990906" cy="2347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71927" y="6389914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De: Thomas-is-dieter </a:t>
            </a:r>
            <a:r>
              <a:rPr lang="en-US" sz="1000" strike="sngStrike" dirty="0" err="1"/>
              <a:t>wwedding</a:t>
            </a:r>
            <a:endParaRPr lang="en-US" sz="1000" strike="sngStrike" dirty="0"/>
          </a:p>
          <a:p>
            <a:r>
              <a:rPr lang="en-US" sz="1000" strike="sngStrike" dirty="0"/>
              <a:t>Us: </a:t>
            </a:r>
            <a:r>
              <a:rPr lang="en-US" sz="1000" dirty="0"/>
              <a:t>PREA:</a:t>
            </a:r>
            <a:r>
              <a:rPr lang="en-US" sz="1000" strike="sngStrike" dirty="0"/>
              <a:t>LAKE TAHEO ( </a:t>
            </a:r>
            <a:r>
              <a:rPr lang="en-US" sz="1000" strike="sngStrike" dirty="0" err="1"/>
              <a:t>Raik</a:t>
            </a:r>
            <a:r>
              <a:rPr lang="en-US" sz="1000" strike="sngStrike" dirty="0"/>
              <a:t>)</a:t>
            </a:r>
          </a:p>
          <a:p>
            <a:r>
              <a:rPr lang="en-US" sz="1000" strike="sngStrike" dirty="0"/>
              <a:t>SAM: IBM-swat 2005/6 </a:t>
            </a:r>
            <a:r>
              <a:rPr lang="en-US" sz="1000" strike="sngStrike" dirty="0" err="1"/>
              <a:t>acqusition</a:t>
            </a:r>
            <a:endParaRPr lang="en-US" sz="10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9474624" y="4225450"/>
            <a:ext cx="2990906" cy="2347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1043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71" y="1280962"/>
            <a:ext cx="2143125" cy="21431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6712" y="1023258"/>
            <a:ext cx="1230489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47197" y="1457880"/>
            <a:ext cx="1230489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64" y="2782711"/>
            <a:ext cx="1388536" cy="8653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6930" y="2435754"/>
            <a:ext cx="904875" cy="4286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056306" y="2338298"/>
            <a:ext cx="1128010" cy="623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994347" y="2352524"/>
            <a:ext cx="1230489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813778" y="1632858"/>
            <a:ext cx="168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Philipeno</a:t>
            </a:r>
            <a:r>
              <a:rPr lang="en-US" dirty="0"/>
              <a:t> Sweat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98827" y="3312167"/>
            <a:ext cx="61754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“Can I borrow a game”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937956" y="2961833"/>
            <a:ext cx="4402666" cy="168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971822" y="4199467"/>
            <a:ext cx="3781778" cy="147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72" y="3774925"/>
            <a:ext cx="2619794" cy="261979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67644" y="1632858"/>
            <a:ext cx="3612445" cy="2239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43467" y="4199467"/>
            <a:ext cx="4129791" cy="1976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47966" y="2242458"/>
            <a:ext cx="2718964" cy="2069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366930" y="6175754"/>
            <a:ext cx="11673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This is a boring game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617526" y="1414968"/>
            <a:ext cx="4411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WWI.ProsG.</a:t>
            </a:r>
            <a:r>
              <a:rPr lang="en-US" strike="sngStrike"/>
              <a:t>Pope.St. Francis.Angela</a:t>
            </a:r>
          </a:p>
          <a:p>
            <a:r>
              <a:rPr lang="en-US"/>
              <a:t>President Reagon.INTETUPT Nicaragua (SIDE? 07-31-2023-Slide?</a:t>
            </a:r>
            <a:endParaRPr lang="en-US" dirty="0"/>
          </a:p>
        </p:txBody>
      </p:sp>
      <p:cxnSp>
        <p:nvCxnSpPr>
          <p:cNvPr id="39" name="Straight Connector 38"/>
          <p:cNvCxnSpPr>
            <a:endCxn id="37" idx="1"/>
          </p:cNvCxnSpPr>
          <p:nvPr/>
        </p:nvCxnSpPr>
        <p:spPr>
          <a:xfrm>
            <a:off x="5486400" y="1817524"/>
            <a:ext cx="2131126" cy="59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52060" y="1027693"/>
            <a:ext cx="1728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Guy 10 seating with tan around </a:t>
            </a:r>
            <a:r>
              <a:rPr lang="en-US" sz="800" strike="sngStrike" dirty="0" err="1"/>
              <a:t>corss</a:t>
            </a:r>
            <a:endParaRPr lang="en-US" sz="800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286" y="2443011"/>
            <a:ext cx="904875" cy="42862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9207887" y="2383541"/>
            <a:ext cx="1230489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/>
              <a:t>Pope.St. Francis.Angela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8530557" y="2360920"/>
            <a:ext cx="1128010" cy="623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8682957" y="2513320"/>
            <a:ext cx="1128010" cy="623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286" y="3001093"/>
            <a:ext cx="904875" cy="428625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9270872" y="2952449"/>
            <a:ext cx="1230489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8185761" y="2873596"/>
            <a:ext cx="1128010" cy="623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439161" y="2468255"/>
            <a:ext cx="2362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Pope.St</a:t>
            </a:r>
            <a:r>
              <a:rPr lang="en-US" strike="sngStrike" dirty="0"/>
              <a:t>. </a:t>
            </a:r>
            <a:r>
              <a:rPr lang="en-US" strike="sngStrike" dirty="0" err="1"/>
              <a:t>Francis.Angela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9535663" y="3063308"/>
            <a:ext cx="2257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Pope.St</a:t>
            </a:r>
            <a:r>
              <a:rPr lang="en-US" strike="sngStrike" dirty="0"/>
              <a:t>. </a:t>
            </a:r>
            <a:r>
              <a:rPr lang="en-US" strike="sngStrike" dirty="0" err="1"/>
              <a:t>Peter.!Angela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2815" y="3350804"/>
            <a:ext cx="318976" cy="28648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0640258" y="3390798"/>
            <a:ext cx="701809" cy="184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1000" y="2917859"/>
            <a:ext cx="445859" cy="331549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9022547" y="2758607"/>
            <a:ext cx="1128010" cy="6235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4696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52060" y="1027693"/>
            <a:ext cx="1728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Guy 10 seating with tan around </a:t>
            </a:r>
            <a:r>
              <a:rPr lang="en-US" sz="800" strike="sngStrike" dirty="0" err="1"/>
              <a:t>corss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15" y="1365771"/>
            <a:ext cx="1755523" cy="235324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32" y="1356198"/>
            <a:ext cx="1755523" cy="235324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831" y="1356198"/>
            <a:ext cx="1755523" cy="23532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06" y="3864017"/>
            <a:ext cx="1179445" cy="15529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94" y="1243137"/>
            <a:ext cx="2598516" cy="259851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581154" y="1585732"/>
            <a:ext cx="7662441" cy="2123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32" y="3864016"/>
            <a:ext cx="1317450" cy="155293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224342" y="3709446"/>
            <a:ext cx="3871658" cy="2031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155354" y="1458410"/>
            <a:ext cx="1606798" cy="900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96000" y="1995981"/>
            <a:ext cx="5141830" cy="546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340476" y="2741604"/>
            <a:ext cx="7512522" cy="20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69043" y="1805651"/>
            <a:ext cx="144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Jason: Trade?</a:t>
            </a:r>
          </a:p>
          <a:p>
            <a:r>
              <a:rPr lang="en-US" strike="sngStrike" dirty="0"/>
              <a:t>Big Matt: no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921330" y="6578930"/>
            <a:ext cx="5723906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15465" y="6139543"/>
            <a:ext cx="467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  <a:r>
              <a:rPr lang="en-US" strike="sngStrike" dirty="0"/>
              <a:t>.phil(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  <a:r>
              <a:rPr lang="en-US" dirty="0"/>
              <a:t>.</a:t>
            </a:r>
            <a:r>
              <a:rPr lang="en-US" dirty="0" err="1"/>
              <a:t>nonPoliceCityLogical.nonPolcieCfg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2553686" y="5741043"/>
            <a:ext cx="9299312" cy="118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8139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652060" y="1027693"/>
            <a:ext cx="1728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Guy 10 seating with tan around </a:t>
            </a:r>
            <a:r>
              <a:rPr lang="en-US" sz="800" strike="sngStrike" dirty="0" err="1"/>
              <a:t>corss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715" y="1365771"/>
            <a:ext cx="3265463" cy="437729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69043" y="1805651"/>
            <a:ext cx="144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Jason: Trade?</a:t>
            </a:r>
          </a:p>
          <a:p>
            <a:r>
              <a:rPr lang="en-US" strike="sngStrike" dirty="0"/>
              <a:t>Big Matt: no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799644" y="1998133"/>
            <a:ext cx="4580774" cy="31721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951" y="1243137"/>
            <a:ext cx="1609043" cy="43775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346" y="4381995"/>
            <a:ext cx="893129" cy="123868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022774" y="4381995"/>
            <a:ext cx="1460665" cy="13610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175174" y="4534395"/>
            <a:ext cx="1460665" cy="13610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524746" y="4218708"/>
            <a:ext cx="1460665" cy="13610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336505" y="2543690"/>
            <a:ext cx="9140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strike="sngStrike" dirty="0"/>
              <a:t>no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11290" y="3762667"/>
            <a:ext cx="2376872" cy="537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43147" y="4381995"/>
            <a:ext cx="2269995" cy="13610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93246" y="4518783"/>
            <a:ext cx="245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 §422.6 Hate Crime</a:t>
            </a:r>
          </a:p>
        </p:txBody>
      </p:sp>
      <p:cxnSp>
        <p:nvCxnSpPr>
          <p:cNvPr id="20" name="Straight Arrow Connector 19"/>
          <p:cNvCxnSpPr>
            <a:endCxn id="49" idx="3"/>
          </p:cNvCxnSpPr>
          <p:nvPr/>
        </p:nvCxnSpPr>
        <p:spPr>
          <a:xfrm flipH="1">
            <a:off x="6728178" y="2790701"/>
            <a:ext cx="4755261" cy="763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728178" y="3726910"/>
            <a:ext cx="4537297" cy="3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46142" y="3961639"/>
            <a:ext cx="4537297" cy="2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243506" y="6733354"/>
            <a:ext cx="5723906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7641" y="6293967"/>
            <a:ext cx="467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  <a:r>
              <a:rPr lang="en-US" strike="sngStrike" dirty="0"/>
              <a:t>.phil(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  <a:r>
              <a:rPr lang="en-US" dirty="0"/>
              <a:t>.</a:t>
            </a:r>
            <a:r>
              <a:rPr lang="en-US" dirty="0" err="1"/>
              <a:t>nonPoliceCityLogical.nonPolcieCfg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75862" y="5895467"/>
            <a:ext cx="9299312" cy="1187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078887" y="2668314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 §422.6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291365" y="3445078"/>
            <a:ext cx="11015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0.01 !§422.6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25239" y="1868456"/>
            <a:ext cx="46640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Gheo</a:t>
            </a:r>
            <a:r>
              <a:rPr lang="en-US" strike="sngStrike" dirty="0"/>
              <a:t>(</a:t>
            </a:r>
            <a:r>
              <a:rPr lang="en-US" strike="sngStrike" dirty="0" err="1"/>
              <a:t>dell.angala</a:t>
            </a:r>
            <a:r>
              <a:rPr lang="en-US" dirty="0"/>
              <a:t> 2013 </a:t>
            </a:r>
            <a:r>
              <a:rPr lang="en-US" dirty="0" err="1"/>
              <a:t>dea</a:t>
            </a:r>
            <a:r>
              <a:rPr lang="en-US" dirty="0"/>
              <a:t>(crack</a:t>
            </a:r>
            <a:r>
              <a:rPr lang="en-US" sz="800" strike="sngStrike" dirty="0"/>
              <a:t>)blond guy foster city school </a:t>
            </a:r>
            <a:r>
              <a:rPr lang="en-US" sz="800" strike="sngStrike" dirty="0" err="1"/>
              <a:t>avg</a:t>
            </a:r>
            <a:r>
              <a:rPr lang="en-US" dirty="0"/>
              <a:t>)</a:t>
            </a:r>
          </a:p>
          <a:p>
            <a:r>
              <a:rPr lang="en-US" sz="800" dirty="0"/>
              <a:t>CPVA.IPX St. </a:t>
            </a:r>
            <a:r>
              <a:rPr lang="en-US" sz="800" dirty="0" err="1"/>
              <a:t>franics.pre.bendkick</a:t>
            </a:r>
            <a:r>
              <a:rPr lang="en-US" sz="800" dirty="0"/>
              <a:t> HOCI:LSUE(</a:t>
            </a:r>
            <a:r>
              <a:rPr lang="en-US" sz="800" dirty="0" err="1"/>
              <a:t>susucie</a:t>
            </a:r>
            <a:r>
              <a:rPr lang="en-US" sz="800" dirty="0"/>
              <a:t>) </a:t>
            </a:r>
            <a:r>
              <a:rPr lang="en-US" sz="800" dirty="0" err="1"/>
              <a:t>asusemed</a:t>
            </a:r>
            <a:r>
              <a:rPr lang="en-US" sz="800" dirty="0"/>
              <a:t>: IPX </a:t>
            </a:r>
            <a:r>
              <a:rPr lang="en-US" sz="800" dirty="0" err="1"/>
              <a:t>hcoemi:sjeus</a:t>
            </a:r>
            <a:r>
              <a:rPr lang="en-US" sz="800" dirty="0"/>
              <a:t>(</a:t>
            </a:r>
            <a:r>
              <a:rPr lang="en-US" sz="800" dirty="0" err="1"/>
              <a:t>goehoche</a:t>
            </a:r>
            <a:r>
              <a:rPr lang="en-US" sz="800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98280" y="1222230"/>
            <a:ext cx="6758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1D8723.nonPolcieQOS.1990.CPVA.PRESINET .READON.CHEKCP CHAILE</a:t>
            </a:r>
          </a:p>
          <a:p>
            <a:r>
              <a:rPr lang="en-US" dirty="0"/>
              <a:t>Wife, </a:t>
            </a:r>
            <a:r>
              <a:rPr lang="en-US" dirty="0" err="1"/>
              <a:t>Famileiy</a:t>
            </a:r>
            <a:r>
              <a:rPr lang="en-US" dirty="0"/>
              <a:t>, </a:t>
            </a:r>
            <a:r>
              <a:rPr lang="en-US" dirty="0" err="1"/>
              <a:t>Dauyger</a:t>
            </a:r>
            <a:r>
              <a:rPr lang="en-US" dirty="0"/>
              <a:t>, Car, </a:t>
            </a:r>
            <a:r>
              <a:rPr lang="en-US" dirty="0" err="1"/>
              <a:t>Houase</a:t>
            </a:r>
            <a:r>
              <a:rPr lang="en-US" dirty="0"/>
              <a:t> x/y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472" y="2091329"/>
            <a:ext cx="798415" cy="79841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7844" y="2101121"/>
            <a:ext cx="360890" cy="3608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939504" y="2191622"/>
            <a:ext cx="252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trike="sngStrike" dirty="0"/>
              <a:t>If you are so right. Then fix it. I stole and </a:t>
            </a:r>
            <a:r>
              <a:rPr lang="en-US" sz="1400" strike="sngStrike" dirty="0" err="1"/>
              <a:t>browe</a:t>
            </a:r>
            <a:r>
              <a:rPr lang="en-US" sz="1400" strike="sngStrike" dirty="0"/>
              <a:t> </a:t>
            </a:r>
            <a:r>
              <a:rPr lang="en-US" sz="1400" strike="sngStrike" dirty="0" err="1"/>
              <a:t>evytthing</a:t>
            </a:r>
            <a:endParaRPr lang="en-US" sz="1400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9381506" y="1545395"/>
            <a:ext cx="606783" cy="1492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285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83" y="1496093"/>
            <a:ext cx="526728" cy="750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352" y="1496093"/>
            <a:ext cx="531174" cy="75720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-45967" y="1332609"/>
            <a:ext cx="1947553" cy="1698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56" y="1396013"/>
            <a:ext cx="750867" cy="75086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132562" y="1079467"/>
            <a:ext cx="1947553" cy="1698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385981" y="968827"/>
            <a:ext cx="1947553" cy="16981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471" y="5094514"/>
            <a:ext cx="1384835" cy="13848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25471" y="4583667"/>
            <a:ext cx="622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MAKTHEW(mark): </a:t>
            </a:r>
            <a:r>
              <a:rPr lang="en-US" dirty="0" err="1"/>
              <a:t>hOMCEI:LUX:VHS</a:t>
            </a:r>
            <a:r>
              <a:rPr lang="en-US" dirty="0"/>
              <a:t>  Auschwitz, </a:t>
            </a:r>
            <a:r>
              <a:rPr lang="en-US" dirty="0" err="1"/>
              <a:t>alzheim</a:t>
            </a:r>
            <a:r>
              <a:rPr lang="en-US" dirty="0"/>
              <a:t>,!</a:t>
            </a:r>
            <a:r>
              <a:rPr lang="en-US" dirty="0" err="1"/>
              <a:t>ifroget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902525" y="5094514"/>
            <a:ext cx="2695698" cy="111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88797" y="5094514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“peel”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471" y="3767198"/>
            <a:ext cx="4553064" cy="309080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437" y="2272087"/>
            <a:ext cx="1591688" cy="2160737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8160327" y="2272145"/>
            <a:ext cx="2078182" cy="1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79527" y="1787236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Sex abuse sticker </a:t>
            </a:r>
            <a:r>
              <a:rPr lang="en-US" strike="sngStrike" dirty="0" err="1"/>
              <a:t>nineteno</a:t>
            </a:r>
            <a:endParaRPr lang="en-US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9926207" y="1299748"/>
            <a:ext cx="1891720" cy="4874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PARKER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694" y="2422207"/>
            <a:ext cx="1842342" cy="99667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764" y="2573097"/>
            <a:ext cx="324605" cy="32460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10034666" y="2435988"/>
            <a:ext cx="2016233" cy="9444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640409" y="2339972"/>
            <a:ext cx="2902900" cy="48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075575" y="2339972"/>
            <a:ext cx="1658896" cy="1946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539717" y="3767198"/>
            <a:ext cx="5763119" cy="244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5725" y="2457687"/>
            <a:ext cx="1491453" cy="191525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24691" y="2181695"/>
            <a:ext cx="10113818" cy="65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05161" y="2389274"/>
            <a:ext cx="1557864" cy="171764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6227975" y="2492372"/>
            <a:ext cx="1658896" cy="1946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537573" y="2380167"/>
            <a:ext cx="1658896" cy="1946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7735935" y="2214327"/>
            <a:ext cx="1658896" cy="1946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47042" y="3964209"/>
            <a:ext cx="44524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Seating </a:t>
            </a:r>
            <a:r>
              <a:rPr lang="en-US" dirty="0" err="1"/>
              <a:t>arments</a:t>
            </a:r>
            <a:r>
              <a:rPr lang="en-US" dirty="0"/>
              <a:t> view(</a:t>
            </a:r>
            <a:r>
              <a:rPr lang="en-US" dirty="0" err="1"/>
              <a:t>telemvison</a:t>
            </a:r>
            <a:r>
              <a:rPr lang="en-US" dirty="0"/>
              <a:t>)</a:t>
            </a:r>
          </a:p>
          <a:p>
            <a:r>
              <a:rPr lang="en-US" dirty="0"/>
              <a:t>	living room</a:t>
            </a:r>
          </a:p>
          <a:p>
            <a:r>
              <a:rPr lang="en-US" dirty="0"/>
              <a:t>IPX</a:t>
            </a:r>
          </a:p>
          <a:p>
            <a:r>
              <a:rPr lang="en-US" dirty="0"/>
              <a:t>HOCIM:LUX</a:t>
            </a:r>
          </a:p>
          <a:p>
            <a:r>
              <a:rPr lang="en-US" dirty="0"/>
              <a:t>HOCMI:IS-A-ABELL</a:t>
            </a:r>
          </a:p>
          <a:p>
            <a:r>
              <a:rPr lang="en-US" dirty="0"/>
              <a:t>Sex bedroom </a:t>
            </a:r>
            <a:r>
              <a:rPr lang="en-US" dirty="0" err="1"/>
              <a:t>ieiw</a:t>
            </a:r>
            <a:endParaRPr lang="en-US" dirty="0"/>
          </a:p>
          <a:p>
            <a:r>
              <a:rPr lang="en-US" dirty="0"/>
              <a:t>   IPX</a:t>
            </a:r>
          </a:p>
          <a:p>
            <a:r>
              <a:rPr lang="en-US" dirty="0"/>
              <a:t>   </a:t>
            </a:r>
            <a:r>
              <a:rPr lang="en-US" dirty="0" err="1"/>
              <a:t>steph</a:t>
            </a:r>
            <a:r>
              <a:rPr lang="en-US" dirty="0"/>
              <a:t> </a:t>
            </a:r>
            <a:r>
              <a:rPr lang="en-US" dirty="0" err="1"/>
              <a:t>girlfind</a:t>
            </a:r>
            <a:r>
              <a:rPr lang="en-US" dirty="0"/>
              <a:t> blond 3 </a:t>
            </a:r>
            <a:r>
              <a:rPr lang="en-US" dirty="0" err="1"/>
              <a:t>incens</a:t>
            </a:r>
            <a:r>
              <a:rPr lang="en-US" dirty="0"/>
              <a:t> CPVA VIRNIGIA</a:t>
            </a:r>
          </a:p>
          <a:p>
            <a:endParaRPr lang="en-US" dirty="0"/>
          </a:p>
          <a:p>
            <a:r>
              <a:rPr lang="en-US" dirty="0" err="1"/>
              <a:t>Disne</a:t>
            </a:r>
            <a:r>
              <a:rPr lang="en-US" dirty="0"/>
              <a:t> movie -&gt; </a:t>
            </a:r>
            <a:r>
              <a:rPr lang="en-US" dirty="0" err="1"/>
              <a:t>VIRING.mary</a:t>
            </a:r>
            <a:r>
              <a:rPr lang="en-US" strike="sngStrike" dirty="0"/>
              <a:t>(</a:t>
            </a:r>
            <a:r>
              <a:rPr lang="en-US" strike="sngStrike" dirty="0" err="1"/>
              <a:t>denise:sound</a:t>
            </a:r>
            <a:r>
              <a:rPr lang="en-US" strike="sngStrike" dirty="0"/>
              <a:t>)</a:t>
            </a:r>
          </a:p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98195" y="2434232"/>
            <a:ext cx="286937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panni St. Francis (soccer)</a:t>
            </a:r>
          </a:p>
          <a:p>
            <a:r>
              <a:rPr lang="en-US" dirty="0"/>
              <a:t>	St. Peter (baseball)</a:t>
            </a:r>
          </a:p>
          <a:p>
            <a:r>
              <a:rPr lang="en-US" sz="3200" strike="sngStrike" dirty="0"/>
              <a:t>“Peel”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29835" y="3447848"/>
            <a:ext cx="33427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ATOMCLOCI(</a:t>
            </a:r>
            <a:r>
              <a:rPr lang="en-US" dirty="0" err="1"/>
              <a:t>CPVA,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mcieha</a:t>
            </a:r>
            <a:r>
              <a:rPr lang="en-US" dirty="0"/>
              <a:t>)</a:t>
            </a:r>
          </a:p>
          <a:p>
            <a:r>
              <a:rPr lang="en-US" sz="800" strike="sngStrike" dirty="0"/>
              <a:t> 0.1 </a:t>
            </a:r>
            <a:r>
              <a:rPr lang="en-US" sz="800" strike="sngStrike" dirty="0" err="1"/>
              <a:t>penise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foresi</a:t>
            </a:r>
            <a:r>
              <a:rPr lang="en-US" sz="800" strike="sngStrike" dirty="0"/>
              <a:t> peel)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651164" y="2457687"/>
            <a:ext cx="2618925" cy="367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29515" y="3202650"/>
            <a:ext cx="367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HOMCEI:NANA(</a:t>
            </a:r>
            <a:r>
              <a:rPr lang="en-US" sz="800" strike="sngStrike" dirty="0"/>
              <a:t>clean foreskin, bathroom lock door </a:t>
            </a:r>
            <a:r>
              <a:rPr lang="en-US" sz="800" strike="sngStrike" dirty="0" err="1"/>
              <a:t>remokding</a:t>
            </a:r>
            <a:r>
              <a:rPr lang="en-US" dirty="0"/>
              <a:t>)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3548683" y="3889902"/>
            <a:ext cx="4449305" cy="1698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90334" y="3571981"/>
            <a:ext cx="557133" cy="358503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H="1" flipV="1">
            <a:off x="11216938" y="3380447"/>
            <a:ext cx="914027" cy="7805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863" y="3629514"/>
            <a:ext cx="326377" cy="333909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 flipV="1">
            <a:off x="10637671" y="3532367"/>
            <a:ext cx="914027" cy="7805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712152" y="1181051"/>
            <a:ext cx="3960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dr</a:t>
            </a:r>
            <a:r>
              <a:rPr lang="en-US" dirty="0" err="1"/>
              <a:t>,TERMINA.JOSHE.VIRINA.MARY</a:t>
            </a:r>
            <a:endParaRPr lang="en-US" dirty="0"/>
          </a:p>
          <a:p>
            <a:r>
              <a:rPr lang="en-US" sz="3600" b="1" strike="sngStrike" dirty="0"/>
              <a:t>“NOISE”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4671384" y="1299748"/>
            <a:ext cx="1155794" cy="1963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539717" y="1620982"/>
            <a:ext cx="3823483" cy="81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7110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546" y="3941712"/>
            <a:ext cx="2465559" cy="19626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47442" y="5680364"/>
            <a:ext cx="335280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120" y="4051348"/>
            <a:ext cx="2085649" cy="149537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2751" y="448630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1990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2751" y="5317696"/>
            <a:ext cx="72389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July, August, </a:t>
            </a:r>
            <a:r>
              <a:rPr lang="en-US" sz="6000" dirty="0" err="1"/>
              <a:t>Setember</a:t>
            </a:r>
            <a:endParaRPr lang="en-US" sz="6000" dirty="0"/>
          </a:p>
        </p:txBody>
      </p:sp>
      <p:sp>
        <p:nvSpPr>
          <p:cNvPr id="13" name="Rectangle 12"/>
          <p:cNvSpPr/>
          <p:nvPr/>
        </p:nvSpPr>
        <p:spPr>
          <a:xfrm>
            <a:off x="723010" y="2121935"/>
            <a:ext cx="915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1990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149243" y="1970625"/>
            <a:ext cx="29031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April, May, June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495" y="2864036"/>
            <a:ext cx="715008" cy="71500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555673" y="3117273"/>
            <a:ext cx="1136072" cy="277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320" y="2814853"/>
            <a:ext cx="859570" cy="85957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858000" y="2814853"/>
            <a:ext cx="1634836" cy="85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00253" y="1958648"/>
            <a:ext cx="6661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§Public Distance </a:t>
            </a:r>
            <a:r>
              <a:rPr lang="en-US" strike="sngStrike" dirty="0"/>
              <a:t>I want a beer</a:t>
            </a:r>
            <a:r>
              <a:rPr lang="en-US" dirty="0"/>
              <a:t>;  </a:t>
            </a:r>
            <a:r>
              <a:rPr lang="en-US" strike="sngStrike" dirty="0"/>
              <a:t>townhouse staircase </a:t>
            </a:r>
            <a:r>
              <a:rPr lang="en-US" strike="sngStrike" dirty="0" err="1"/>
              <a:t>avg</a:t>
            </a:r>
            <a:r>
              <a:rPr lang="en-US" strike="sngStrike" dirty="0"/>
              <a:t>; to bed </a:t>
            </a:r>
            <a:r>
              <a:rPr lang="en-US" dirty="0"/>
              <a:t>4pm</a:t>
            </a:r>
          </a:p>
          <a:p>
            <a:r>
              <a:rPr lang="en-US" dirty="0"/>
              <a:t>§Child Abuse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231" y="2724177"/>
            <a:ext cx="715008" cy="71500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361" y="2529753"/>
            <a:ext cx="1638870" cy="1175039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8146473" y="2491267"/>
            <a:ext cx="1662545" cy="1727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991197" y="2724177"/>
            <a:ext cx="1357747" cy="1362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073236" y="1565564"/>
            <a:ext cx="55419" cy="22721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658" y="1172634"/>
            <a:ext cx="812523" cy="81252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7495309" y="1172634"/>
            <a:ext cx="2495888" cy="642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/>
          <p:cNvSpPr/>
          <p:nvPr/>
        </p:nvSpPr>
        <p:spPr>
          <a:xfrm>
            <a:off x="5555673" y="1222639"/>
            <a:ext cx="1579418" cy="52300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36873" y="1678626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Glu.chair</a:t>
            </a:r>
            <a:endParaRPr lang="en-US" sz="8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494" y="3837710"/>
            <a:ext cx="2305050" cy="153352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500231" y="4219019"/>
            <a:ext cx="48409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want a beer</a:t>
            </a:r>
          </a:p>
          <a:p>
            <a:endParaRPr lang="en-US" strike="sngStrike" dirty="0"/>
          </a:p>
          <a:p>
            <a:r>
              <a:rPr lang="en-US" strike="sngStrike" dirty="0"/>
              <a:t>You can have a beer when you have public hair</a:t>
            </a:r>
          </a:p>
          <a:p>
            <a:endParaRPr lang="en-US" strike="sngStrike" dirty="0"/>
          </a:p>
          <a:p>
            <a:r>
              <a:rPr lang="en-US" strike="sngStrike" dirty="0"/>
              <a:t>2 weeks</a:t>
            </a:r>
          </a:p>
          <a:p>
            <a:r>
              <a:rPr lang="en-US" strike="sngStrike" dirty="0"/>
              <a:t> </a:t>
            </a:r>
          </a:p>
          <a:p>
            <a:r>
              <a:rPr lang="en-US" strike="sngStrike" dirty="0"/>
              <a:t>I have one pubic hair;</a:t>
            </a:r>
          </a:p>
          <a:p>
            <a:r>
              <a:rPr lang="en-US" strike="sngStrike" dirty="0" err="1"/>
              <a:t>Elke</a:t>
            </a:r>
            <a:r>
              <a:rPr lang="en-US" strike="sngStrike" dirty="0"/>
              <a:t>; he has one pubic hair</a:t>
            </a:r>
          </a:p>
          <a:p>
            <a:r>
              <a:rPr lang="en-US" strike="sngStrike" dirty="0"/>
              <a:t>What? Dense; </a:t>
            </a:r>
            <a:r>
              <a:rPr lang="en-US" strike="sngStrike" dirty="0" err="1"/>
              <a:t>Elek</a:t>
            </a:r>
            <a:r>
              <a:rPr lang="en-US" strike="sngStrike" dirty="0"/>
              <a:t> he has one  pubic hair, </a:t>
            </a:r>
            <a:r>
              <a:rPr lang="en-US" strike="sngStrike" dirty="0" err="1"/>
              <a:t>dustin</a:t>
            </a:r>
            <a:r>
              <a:rPr lang="en-US" strike="sngStrike" dirty="0"/>
              <a:t>?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5796" y="5680364"/>
            <a:ext cx="1119806" cy="537281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8356361" y="5371235"/>
            <a:ext cx="1799021" cy="1306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508761" y="5523635"/>
            <a:ext cx="1799021" cy="1306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394105" y="3837710"/>
            <a:ext cx="2414913" cy="147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546505" y="3990110"/>
            <a:ext cx="2414913" cy="147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107782" y="3790902"/>
            <a:ext cx="1977669" cy="162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309822" y="4096929"/>
            <a:ext cx="1977669" cy="162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be 69"/>
          <p:cNvSpPr/>
          <p:nvPr/>
        </p:nvSpPr>
        <p:spPr>
          <a:xfrm>
            <a:off x="1735173" y="2764810"/>
            <a:ext cx="1579418" cy="523006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738954" y="5439786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!CIA:  </a:t>
            </a:r>
            <a:r>
              <a:rPr lang="en-US" sz="800" strike="sngStrike" dirty="0" err="1"/>
              <a:t>dietmar</a:t>
            </a:r>
            <a:r>
              <a:rPr lang="en-US" sz="800" strike="sngStrike" dirty="0"/>
              <a:t> brown </a:t>
            </a:r>
            <a:r>
              <a:rPr lang="en-US" sz="800" strike="sngStrike" dirty="0" err="1"/>
              <a:t>showe</a:t>
            </a:r>
            <a:r>
              <a:rPr lang="en-US" sz="800" strike="sngStrike" dirty="0"/>
              <a:t> blond pubic hair 25-30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497" y="4035386"/>
            <a:ext cx="730585" cy="48688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90" y="3834252"/>
            <a:ext cx="551293" cy="895851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79398" y="3218129"/>
            <a:ext cx="2288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MATHEW: </a:t>
            </a:r>
            <a:r>
              <a:rPr lang="en-US" dirty="0" err="1"/>
              <a:t>Auschwi</a:t>
            </a:r>
            <a:endParaRPr lang="en-US" dirty="0"/>
          </a:p>
          <a:p>
            <a:r>
              <a:rPr lang="en-US" dirty="0" err="1"/>
              <a:t>ProshG</a:t>
            </a:r>
            <a:r>
              <a:rPr lang="en-US" dirty="0"/>
              <a:t>: dog, </a:t>
            </a:r>
            <a:r>
              <a:rPr lang="en-US" dirty="0" err="1"/>
              <a:t>biltz,gina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09006" y="2584040"/>
            <a:ext cx="572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41.Heuestam pizzeria, Basement SQ.41.CPVA.VIRING.MARY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1638645" y="3579044"/>
            <a:ext cx="1469137" cy="211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1808157" y="3365438"/>
            <a:ext cx="1047784" cy="40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540435" y="4116182"/>
            <a:ext cx="1708246" cy="308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135091" y="24912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306611" y="2794308"/>
            <a:ext cx="99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59212" y="1506958"/>
            <a:ext cx="65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lukas</a:t>
            </a:r>
            <a:endParaRPr lang="en-US" strike="sngStrike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387" y="1357252"/>
            <a:ext cx="1103830" cy="61814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92" y="1369441"/>
            <a:ext cx="1078955" cy="604215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761202" y="999176"/>
            <a:ext cx="2877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ATOMCLOCI(atomic </a:t>
            </a:r>
            <a:r>
              <a:rPr lang="en-US" sz="800" dirty="0" err="1"/>
              <a:t>refrirator,ibm.lapcorp.specifmen.petersson</a:t>
            </a:r>
            <a:r>
              <a:rPr lang="en-US" sz="800" dirty="0"/>
              <a:t>)</a:t>
            </a:r>
          </a:p>
          <a:p>
            <a:r>
              <a:rPr lang="en-US" sz="800" dirty="0"/>
              <a:t>MATHEW(</a:t>
            </a:r>
            <a:r>
              <a:rPr lang="en-US" sz="800" dirty="0" err="1"/>
              <a:t>prea</a:t>
            </a:r>
            <a:r>
              <a:rPr lang="en-US" sz="800" dirty="0"/>
              <a:t>, picture, LA </a:t>
            </a:r>
            <a:r>
              <a:rPr lang="en-US" sz="800" dirty="0" err="1"/>
              <a:t>goreg</a:t>
            </a:r>
            <a:r>
              <a:rPr lang="en-US" sz="800" dirty="0"/>
              <a:t> </a:t>
            </a:r>
            <a:r>
              <a:rPr lang="en-US" sz="800" dirty="0" err="1"/>
              <a:t>lucka</a:t>
            </a:r>
            <a:r>
              <a:rPr lang="en-US" sz="800" dirty="0"/>
              <a:t> !SF) -&gt; LA</a:t>
            </a:r>
          </a:p>
          <a:p>
            <a:r>
              <a:rPr lang="en-US" sz="800" dirty="0"/>
              <a:t>41 locked refrigerator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553950" y="1482435"/>
            <a:ext cx="2223112" cy="310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78069" y="4467706"/>
            <a:ext cx="1469170" cy="189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065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52" y="1870363"/>
            <a:ext cx="5074757" cy="33761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434" y="2576943"/>
            <a:ext cx="3671924" cy="24991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828" y="2615596"/>
            <a:ext cx="1593210" cy="242658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89252" y="2895600"/>
            <a:ext cx="10765256" cy="1191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01782" y="3475326"/>
            <a:ext cx="10765256" cy="1191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420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8327" y="4156239"/>
            <a:ext cx="2951018" cy="637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331" y="2511629"/>
            <a:ext cx="2125141" cy="16794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751" y="2504456"/>
            <a:ext cx="4369449" cy="1720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921" y="2504456"/>
            <a:ext cx="2377599" cy="172093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241964" y="1856509"/>
            <a:ext cx="2854036" cy="3519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80242" y="2036618"/>
            <a:ext cx="3849903" cy="2756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601200" y="1856509"/>
            <a:ext cx="2689041" cy="311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84525" y="1510145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129" y="5261386"/>
            <a:ext cx="457143" cy="120952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5680364" y="5375564"/>
            <a:ext cx="1736111" cy="10953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9" y="2511629"/>
            <a:ext cx="2551619" cy="173214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07819" y="2327564"/>
            <a:ext cx="1634836" cy="1916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72" y="4400673"/>
            <a:ext cx="1628492" cy="1276738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471055" y="4080938"/>
            <a:ext cx="1634836" cy="19162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755" y="4474893"/>
            <a:ext cx="1175961" cy="12572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462" y="4441309"/>
            <a:ext cx="1177435" cy="124123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065988" y="4114477"/>
            <a:ext cx="1634836" cy="1916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567546" y="4195799"/>
            <a:ext cx="1634836" cy="19162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413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10654145" y="4821428"/>
            <a:ext cx="1492858" cy="33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87" y="2571822"/>
            <a:ext cx="1384835" cy="13848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81322" y="2468445"/>
            <a:ext cx="622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MAKTHEW(mark): </a:t>
            </a:r>
            <a:r>
              <a:rPr lang="en-US" dirty="0" err="1"/>
              <a:t>hOMCEI:LUX:VHS</a:t>
            </a:r>
            <a:r>
              <a:rPr lang="en-US" dirty="0"/>
              <a:t>  </a:t>
            </a:r>
            <a:r>
              <a:rPr lang="en-US" strike="sngStrike" dirty="0"/>
              <a:t>Auschwitz, </a:t>
            </a:r>
            <a:r>
              <a:rPr lang="en-US" strike="sngStrike" dirty="0" err="1"/>
              <a:t>alzheim</a:t>
            </a:r>
            <a:r>
              <a:rPr lang="en-US" strike="sngStrike" dirty="0"/>
              <a:t>,!</a:t>
            </a:r>
            <a:r>
              <a:rPr lang="en-US" strike="sngStrike" dirty="0" err="1"/>
              <a:t>ifroget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631" y="3091886"/>
            <a:ext cx="2547790" cy="172954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6638307" y="3264239"/>
            <a:ext cx="3287900" cy="1116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895600" y="4380521"/>
            <a:ext cx="361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Thoas</a:t>
            </a:r>
            <a:r>
              <a:rPr lang="en-US" dirty="0"/>
              <a:t>-is-dieter(Porsche, S&amp;G </a:t>
            </a:r>
            <a:r>
              <a:rPr lang="en-US" dirty="0" err="1"/>
              <a:t>parter</a:t>
            </a:r>
            <a:r>
              <a:rPr lang="en-US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93424" y="1191853"/>
            <a:ext cx="20922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VIEW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85855" y="1299748"/>
            <a:ext cx="4433454" cy="723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77820" y="5145003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Living Room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096000" y="5247890"/>
            <a:ext cx="184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 Living Room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61" y="5329669"/>
            <a:ext cx="1057261" cy="141724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96487" y="5043055"/>
            <a:ext cx="1384835" cy="145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11" y="4360602"/>
            <a:ext cx="409170" cy="40917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2181322" y="4565187"/>
            <a:ext cx="48373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652691" y="3657600"/>
            <a:ext cx="1880218" cy="2380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517754" y="5885104"/>
            <a:ext cx="86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disney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350" y="5292524"/>
            <a:ext cx="732305" cy="48123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4530" y="5290950"/>
            <a:ext cx="732305" cy="48123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4957532" y="5043055"/>
            <a:ext cx="166904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trike="sngStrike" dirty="0"/>
              <a:t>Auschwitz, </a:t>
            </a:r>
            <a:r>
              <a:rPr lang="en-US" sz="1050" strike="sngStrike" dirty="0" err="1"/>
              <a:t>alzheim</a:t>
            </a:r>
            <a:r>
              <a:rPr lang="en-US" sz="1050" strike="sngStrike" dirty="0"/>
              <a:t>,!</a:t>
            </a:r>
            <a:r>
              <a:rPr lang="en-US" sz="1050" strike="sngStrike" dirty="0" err="1"/>
              <a:t>ifroget</a:t>
            </a:r>
            <a:endParaRPr lang="en-US" sz="1050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137" y="5199964"/>
            <a:ext cx="900104" cy="68840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9462343" y="5136232"/>
            <a:ext cx="1025590" cy="10065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172745" y="4782480"/>
            <a:ext cx="197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 FBI:KIDAPPING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4406350" y="5290950"/>
            <a:ext cx="1038486" cy="4346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699925" y="5770418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!lassie</a:t>
            </a:r>
          </a:p>
        </p:txBody>
      </p:sp>
      <p:cxnSp>
        <p:nvCxnSpPr>
          <p:cNvPr id="72" name="Straight Connector 71"/>
          <p:cNvCxnSpPr>
            <a:endCxn id="23" idx="0"/>
          </p:cNvCxnSpPr>
          <p:nvPr/>
        </p:nvCxnSpPr>
        <p:spPr>
          <a:xfrm>
            <a:off x="568036" y="2468445"/>
            <a:ext cx="2108260" cy="1892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41544" y="2021096"/>
            <a:ext cx="54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41.CPVA.MARK.HOCMI:SUNSTORKE[student AND bunny]</a:t>
            </a:r>
          </a:p>
        </p:txBody>
      </p:sp>
      <p:cxnSp>
        <p:nvCxnSpPr>
          <p:cNvPr id="77" name="Straight Connector 76"/>
          <p:cNvCxnSpPr>
            <a:stCxn id="14" idx="0"/>
          </p:cNvCxnSpPr>
          <p:nvPr/>
        </p:nvCxnSpPr>
        <p:spPr>
          <a:xfrm flipV="1">
            <a:off x="5293424" y="2145494"/>
            <a:ext cx="323904" cy="322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6339543" y="2097310"/>
            <a:ext cx="679178" cy="526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7886283" y="5164776"/>
            <a:ext cx="1038486" cy="4346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-11035" y="1039967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COPYRIGHT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494539" y="1272276"/>
            <a:ext cx="272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</a:t>
            </a:r>
            <a:r>
              <a:rPr lang="en-US" dirty="0" err="1"/>
              <a:t>roth</a:t>
            </a:r>
            <a:r>
              <a:rPr lang="en-US" dirty="0"/>
              <a:t>(View).</a:t>
            </a:r>
            <a:r>
              <a:rPr lang="en-US" dirty="0" err="1"/>
              <a:t>ibm.damiler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33891" y="1022562"/>
            <a:ext cx="7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ProsG</a:t>
            </a:r>
            <a:endParaRPr 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8490682" y="1745851"/>
            <a:ext cx="62526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HOMCEI:LUX.view.bedroom</a:t>
            </a:r>
            <a:endParaRPr lang="en-US" dirty="0"/>
          </a:p>
          <a:p>
            <a:r>
              <a:rPr lang="en-US" dirty="0"/>
              <a:t>HOCMIE:IS-A-</a:t>
            </a:r>
            <a:r>
              <a:rPr lang="en-US" dirty="0" err="1"/>
              <a:t>BELL.view.bedroom</a:t>
            </a:r>
            <a:endParaRPr lang="en-US" dirty="0"/>
          </a:p>
          <a:p>
            <a:r>
              <a:rPr lang="en-US" dirty="0"/>
              <a:t>Maps: </a:t>
            </a:r>
            <a:r>
              <a:rPr lang="en-US" dirty="0" err="1"/>
              <a:t>victum</a:t>
            </a:r>
            <a:r>
              <a:rPr lang="en-US" dirty="0"/>
              <a:t>: </a:t>
            </a:r>
            <a:r>
              <a:rPr lang="en-US" dirty="0" err="1"/>
              <a:t>pictureframe</a:t>
            </a:r>
            <a:r>
              <a:rPr lang="en-US" dirty="0"/>
              <a:t> </a:t>
            </a:r>
            <a:r>
              <a:rPr lang="en-US" dirty="0" err="1"/>
              <a:t>keith</a:t>
            </a:r>
            <a:r>
              <a:rPr lang="en-US" dirty="0"/>
              <a:t> </a:t>
            </a:r>
            <a:r>
              <a:rPr lang="en-US" dirty="0" err="1"/>
              <a:t>henning</a:t>
            </a:r>
            <a:r>
              <a:rPr lang="en-US" dirty="0"/>
              <a:t> next to </a:t>
            </a:r>
            <a:r>
              <a:rPr lang="en-US" dirty="0" err="1"/>
              <a:t>view:bedroom</a:t>
            </a:r>
            <a:endParaRPr lang="en-US" dirty="0"/>
          </a:p>
          <a:p>
            <a:r>
              <a:rPr lang="en-US" dirty="0"/>
              <a:t>  0.1 </a:t>
            </a:r>
            <a:r>
              <a:rPr lang="en-US" dirty="0" err="1"/>
              <a:t>gheho</a:t>
            </a:r>
            <a:r>
              <a:rPr lang="en-US" dirty="0"/>
              <a:t>(</a:t>
            </a:r>
            <a:r>
              <a:rPr lang="en-US" dirty="0" err="1"/>
              <a:t>dell.cleint.uhsae</a:t>
            </a:r>
            <a:r>
              <a:rPr lang="en-US" dirty="0"/>
              <a:t>) HOCM:LOXU </a:t>
            </a:r>
            <a:r>
              <a:rPr lang="en-US" dirty="0" err="1"/>
              <a:t>bedclock</a:t>
            </a:r>
            <a:endParaRPr lang="en-US" dirty="0"/>
          </a:p>
          <a:p>
            <a:r>
              <a:rPr lang="en-US" dirty="0"/>
              <a:t>	IPX </a:t>
            </a:r>
            <a:r>
              <a:rPr lang="en-US" dirty="0" err="1"/>
              <a:t>bedclock</a:t>
            </a:r>
            <a:endParaRPr lang="en-US" dirty="0"/>
          </a:p>
          <a:p>
            <a:r>
              <a:rPr lang="en-US" dirty="0"/>
              <a:t>	     </a:t>
            </a:r>
            <a:r>
              <a:rPr lang="en-US" dirty="0" err="1"/>
              <a:t>keih</a:t>
            </a:r>
            <a:r>
              <a:rPr lang="en-US" dirty="0"/>
              <a:t> </a:t>
            </a:r>
            <a:r>
              <a:rPr lang="en-US" dirty="0" err="1"/>
              <a:t>henning</a:t>
            </a:r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 flipH="1" flipV="1">
            <a:off x="9926207" y="2919102"/>
            <a:ext cx="1054525" cy="934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521664" y="6497182"/>
            <a:ext cx="5846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https://www.fbi.gov/news/stories/genocide-and-war-crimes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089564" y="6299924"/>
            <a:ext cx="1146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“BUSTED”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814" y="6139750"/>
            <a:ext cx="518878" cy="64795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23" y="6155468"/>
            <a:ext cx="971584" cy="64706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247" y="6139750"/>
            <a:ext cx="528280" cy="55978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277" y="5236381"/>
            <a:ext cx="900104" cy="688400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10804673" y="5127524"/>
            <a:ext cx="1025590" cy="10065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565212" y="5106284"/>
            <a:ext cx="12458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Thasoie-is-dieter:wieland</a:t>
            </a:r>
            <a:endParaRPr lang="en-US" sz="800" strike="sngStrike" dirty="0"/>
          </a:p>
        </p:txBody>
      </p:sp>
      <p:sp>
        <p:nvSpPr>
          <p:cNvPr id="95" name="TextBox 94"/>
          <p:cNvSpPr txBox="1"/>
          <p:nvPr/>
        </p:nvSpPr>
        <p:spPr>
          <a:xfrm>
            <a:off x="10219131" y="3956657"/>
            <a:ext cx="177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ATOMICLOCK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953" y="4325989"/>
            <a:ext cx="477824" cy="36544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11104181" y="4460583"/>
            <a:ext cx="531573" cy="289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2880881" y="6299924"/>
            <a:ext cx="1704974" cy="197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921328" y="6371279"/>
            <a:ext cx="1353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Genoci</a:t>
            </a:r>
            <a:r>
              <a:rPr lang="en-US" sz="800" strike="sngStrike" dirty="0"/>
              <a:t> Foster City !CHIENSE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434300" y="6669256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dirty="0" err="1"/>
              <a:t>cal</a:t>
            </a:r>
            <a:r>
              <a:rPr lang="en-US" sz="800" dirty="0"/>
              <a:t>.!</a:t>
            </a:r>
            <a:r>
              <a:rPr lang="en-US" sz="800" dirty="0" err="1"/>
              <a:t>white.alg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AB751-AEE5-4A5E-8BBC-934CB7C355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18" y="1941504"/>
            <a:ext cx="990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948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295" y="2975583"/>
            <a:ext cx="1384835" cy="138483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88177" y="2256312"/>
            <a:ext cx="3930732" cy="2648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419784" y="3483334"/>
            <a:ext cx="4250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disney</a:t>
            </a:r>
            <a:r>
              <a:rPr lang="en-US" strike="sngStrike" dirty="0"/>
              <a:t> movie with blond male and </a:t>
            </a:r>
            <a:r>
              <a:rPr lang="en-US" strike="sngStrike" dirty="0" err="1"/>
              <a:t>mustace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6000998" y="4009255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Hard-to-find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916" y="3086892"/>
            <a:ext cx="364993" cy="23985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320145" y="2731325"/>
            <a:ext cx="581891" cy="75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902036" y="1242648"/>
            <a:ext cx="12234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VIEW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320145" y="1242648"/>
            <a:ext cx="2363190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914" y="5608617"/>
            <a:ext cx="352425" cy="5334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10331532" y="5700156"/>
            <a:ext cx="902525" cy="2731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574914" y="5423705"/>
            <a:ext cx="12586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Sound  of music-</a:t>
            </a:r>
            <a:r>
              <a:rPr lang="en-US" sz="800" strike="sngStrike" dirty="0" err="1"/>
              <a:t>ausschtiz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5902036" y="4595751"/>
            <a:ext cx="1531917" cy="15462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C28746-760A-420C-A9F2-45FCA5ED9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21" y="1268428"/>
            <a:ext cx="990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50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5111534-0D3E-44B6-9957-E1A5B89F28C1}"/>
              </a:ext>
            </a:extLst>
          </p:cNvPr>
          <p:cNvSpPr/>
          <p:nvPr/>
        </p:nvSpPr>
        <p:spPr>
          <a:xfrm>
            <a:off x="5308600" y="2518673"/>
            <a:ext cx="22098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276ABC-12D0-4503-BF62-9CECBC892DEF}"/>
              </a:ext>
            </a:extLst>
          </p:cNvPr>
          <p:cNvSpPr txBox="1"/>
          <p:nvPr/>
        </p:nvSpPr>
        <p:spPr>
          <a:xfrm>
            <a:off x="596900" y="1447800"/>
            <a:ext cx="504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WW2.CIVILCODE.VIFINGI.MAR</a:t>
            </a:r>
            <a:r>
              <a:rPr lang="en-US" strike="sngStrike" dirty="0"/>
              <a:t>.marx(</a:t>
            </a:r>
            <a:r>
              <a:rPr lang="en-US" strike="sngStrike" dirty="0" err="1"/>
              <a:t>densie</a:t>
            </a:r>
            <a:r>
              <a:rPr lang="en-US" strike="sngStrike" dirty="0"/>
              <a:t>,!</a:t>
            </a:r>
            <a:r>
              <a:rPr lang="en-US" strike="sngStrike" dirty="0" err="1"/>
              <a:t>disney</a:t>
            </a:r>
            <a:r>
              <a:rPr lang="en-US" strike="sngStrike" dirty="0"/>
              <a:t>)</a:t>
            </a:r>
          </a:p>
          <a:p>
            <a:r>
              <a:rPr lang="en-US" dirty="0"/>
              <a:t>	HOCM:LUX:VHS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30F42-1219-4CA0-B830-EDB23A92A9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377" y="1473645"/>
            <a:ext cx="1084298" cy="57013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87A83A-14C9-4086-B5D1-BA20548EC5EB}"/>
              </a:ext>
            </a:extLst>
          </p:cNvPr>
          <p:cNvCxnSpPr/>
          <p:nvPr/>
        </p:nvCxnSpPr>
        <p:spPr>
          <a:xfrm>
            <a:off x="6527800" y="1770965"/>
            <a:ext cx="1943100" cy="27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C3C5E55-9DA9-4C17-8AAD-4310805B1C86}"/>
              </a:ext>
            </a:extLst>
          </p:cNvPr>
          <p:cNvSpPr txBox="1"/>
          <p:nvPr/>
        </p:nvSpPr>
        <p:spPr>
          <a:xfrm>
            <a:off x="838200" y="2518673"/>
            <a:ext cx="3649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ATOMICLOCI(</a:t>
            </a:r>
            <a:r>
              <a:rPr lang="en-US" dirty="0" err="1"/>
              <a:t>KING.QUEEN.docs.wait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DABEF0-059A-49E8-9FDF-141D46F19373}"/>
              </a:ext>
            </a:extLst>
          </p:cNvPr>
          <p:cNvSpPr txBox="1"/>
          <p:nvPr/>
        </p:nvSpPr>
        <p:spPr>
          <a:xfrm>
            <a:off x="5412918" y="2494163"/>
            <a:ext cx="194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Sword in the stone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80BB62-7738-473B-9354-BBE7B249DA01}"/>
              </a:ext>
            </a:extLst>
          </p:cNvPr>
          <p:cNvSpPr/>
          <p:nvPr/>
        </p:nvSpPr>
        <p:spPr>
          <a:xfrm>
            <a:off x="8166100" y="2499301"/>
            <a:ext cx="1562100" cy="114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5BF1D-F554-4B71-9205-D4C6FAA38E40}"/>
              </a:ext>
            </a:extLst>
          </p:cNvPr>
          <p:cNvSpPr/>
          <p:nvPr/>
        </p:nvSpPr>
        <p:spPr>
          <a:xfrm>
            <a:off x="8166100" y="2728739"/>
            <a:ext cx="1562100" cy="1316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729E98-AD0E-4966-83A2-48BD3E482AF7}"/>
              </a:ext>
            </a:extLst>
          </p:cNvPr>
          <p:cNvSpPr txBox="1"/>
          <p:nvPr/>
        </p:nvSpPr>
        <p:spPr>
          <a:xfrm>
            <a:off x="8166100" y="2863495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CBA0E8-B1A7-486B-A608-02ED99D318BC}"/>
              </a:ext>
            </a:extLst>
          </p:cNvPr>
          <p:cNvCxnSpPr/>
          <p:nvPr/>
        </p:nvCxnSpPr>
        <p:spPr>
          <a:xfrm>
            <a:off x="698500" y="4356100"/>
            <a:ext cx="1056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3B43227-2FB6-4DCB-A64F-BFFBCB38AC8E}"/>
              </a:ext>
            </a:extLst>
          </p:cNvPr>
          <p:cNvSpPr txBox="1"/>
          <p:nvPr/>
        </p:nvSpPr>
        <p:spPr>
          <a:xfrm>
            <a:off x="8126377" y="3218819"/>
            <a:ext cx="2005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WW2.blond</a:t>
            </a:r>
          </a:p>
          <a:p>
            <a:r>
              <a:rPr lang="en-US" dirty="0"/>
              <a:t>!§422.6 Hate Crime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6514F9-E1B6-4A4C-B385-7AFDC00D1647}"/>
              </a:ext>
            </a:extLst>
          </p:cNvPr>
          <p:cNvSpPr txBox="1"/>
          <p:nvPr/>
        </p:nvSpPr>
        <p:spPr>
          <a:xfrm>
            <a:off x="7012729" y="3080319"/>
            <a:ext cx="927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dirty="0"/>
              <a:t>Rest</a:t>
            </a:r>
          </a:p>
          <a:p>
            <a:r>
              <a:rPr lang="en-US" dirty="0" err="1"/>
              <a:t>ronsons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3241AF6-630C-4100-9BBC-0B723B3B8B08}"/>
              </a:ext>
            </a:extLst>
          </p:cNvPr>
          <p:cNvCxnSpPr/>
          <p:nvPr/>
        </p:nvCxnSpPr>
        <p:spPr>
          <a:xfrm flipV="1">
            <a:off x="6527800" y="3429000"/>
            <a:ext cx="1412875" cy="24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A394B7-CA55-4059-B646-BA82488A905F}"/>
              </a:ext>
            </a:extLst>
          </p:cNvPr>
          <p:cNvCxnSpPr/>
          <p:nvPr/>
        </p:nvCxnSpPr>
        <p:spPr>
          <a:xfrm flipV="1">
            <a:off x="6527800" y="3733800"/>
            <a:ext cx="1234253" cy="34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D0A676A-8127-49D5-808C-69DD0258CD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233" y="3058297"/>
            <a:ext cx="814520" cy="122400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4221A6-7C55-491C-AA2F-B14096410F92}"/>
              </a:ext>
            </a:extLst>
          </p:cNvPr>
          <p:cNvCxnSpPr/>
          <p:nvPr/>
        </p:nvCxnSpPr>
        <p:spPr>
          <a:xfrm flipV="1">
            <a:off x="4737100" y="3048161"/>
            <a:ext cx="1879600" cy="1307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FCAD865-4818-45E5-BD94-B29B56E867DE}"/>
              </a:ext>
            </a:extLst>
          </p:cNvPr>
          <p:cNvSpPr txBox="1"/>
          <p:nvPr/>
        </p:nvSpPr>
        <p:spPr>
          <a:xfrm>
            <a:off x="8126377" y="4054671"/>
            <a:ext cx="2073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Stalkkng</a:t>
            </a:r>
            <a:r>
              <a:rPr lang="en-US" dirty="0"/>
              <a:t>: black guy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86CB7A-1DBF-44A1-AC71-FAFC4F311CB4}"/>
              </a:ext>
            </a:extLst>
          </p:cNvPr>
          <p:cNvSpPr/>
          <p:nvPr/>
        </p:nvSpPr>
        <p:spPr>
          <a:xfrm>
            <a:off x="10668000" y="3429000"/>
            <a:ext cx="950922" cy="241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facebook</a:t>
            </a:r>
            <a:endParaRPr lang="en-US" sz="800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5CE6DBD-5681-4F11-99A6-BAFF626ED109}"/>
              </a:ext>
            </a:extLst>
          </p:cNvPr>
          <p:cNvSpPr txBox="1"/>
          <p:nvPr/>
        </p:nvSpPr>
        <p:spPr>
          <a:xfrm>
            <a:off x="10655300" y="3703074"/>
            <a:ext cx="1200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nonPoliceCtontentItems</a:t>
            </a:r>
            <a:endParaRPr lang="en-US" sz="8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5DA8908-9EB4-47AA-8557-764AEF7CBCD1}"/>
              </a:ext>
            </a:extLst>
          </p:cNvPr>
          <p:cNvSpPr txBox="1"/>
          <p:nvPr/>
        </p:nvSpPr>
        <p:spPr>
          <a:xfrm>
            <a:off x="10791441" y="3882220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black.blond</a:t>
            </a:r>
            <a:endParaRPr lang="en-US" sz="800" strike="sngStrike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7B58B5F-7B6B-446F-B33B-ED3EE866EE1C}"/>
              </a:ext>
            </a:extLst>
          </p:cNvPr>
          <p:cNvCxnSpPr/>
          <p:nvPr/>
        </p:nvCxnSpPr>
        <p:spPr>
          <a:xfrm flipV="1">
            <a:off x="3289300" y="2324100"/>
            <a:ext cx="508000" cy="110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DA00FC2-6E98-4F04-9B6F-83720B6681BE}"/>
              </a:ext>
            </a:extLst>
          </p:cNvPr>
          <p:cNvSpPr txBox="1"/>
          <p:nvPr/>
        </p:nvSpPr>
        <p:spPr>
          <a:xfrm>
            <a:off x="3591747" y="5410200"/>
            <a:ext cx="50145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/>
              <a:t>Cistofff</a:t>
            </a:r>
            <a:r>
              <a:rPr lang="en-US" b="1" strike="sngStrike" dirty="0"/>
              <a:t> </a:t>
            </a:r>
            <a:r>
              <a:rPr lang="en-US" b="1" strike="sngStrike" dirty="0" err="1"/>
              <a:t>petsnick</a:t>
            </a:r>
            <a:endParaRPr lang="en-US" b="1" strike="sngStrike" dirty="0"/>
          </a:p>
          <a:p>
            <a:r>
              <a:rPr lang="en-US" dirty="0" err="1"/>
              <a:t>Christoffs</a:t>
            </a:r>
            <a:r>
              <a:rPr lang="en-US" dirty="0"/>
              <a:t> </a:t>
            </a:r>
            <a:r>
              <a:rPr lang="en-US" dirty="0" err="1"/>
              <a:t>brau</a:t>
            </a:r>
            <a:endParaRPr lang="en-US" dirty="0"/>
          </a:p>
          <a:p>
            <a:r>
              <a:rPr lang="en-US" dirty="0" err="1"/>
              <a:t>Crisht</a:t>
            </a:r>
            <a:r>
              <a:rPr lang="en-US" dirty="0"/>
              <a:t> </a:t>
            </a:r>
            <a:r>
              <a:rPr lang="en-US" dirty="0" err="1"/>
              <a:t>Ramph</a:t>
            </a:r>
            <a:r>
              <a:rPr lang="en-US" dirty="0"/>
              <a:t>	-&gt; </a:t>
            </a:r>
            <a:r>
              <a:rPr lang="en-US" dirty="0" err="1"/>
              <a:t>CPVA.PENTAGON.</a:t>
            </a:r>
            <a:r>
              <a:rPr lang="en-US" strike="sngStrike" dirty="0" err="1"/>
              <a:t>deere</a:t>
            </a:r>
            <a:r>
              <a:rPr lang="en-US" strike="sngStrike" dirty="0"/>
              <a:t>(</a:t>
            </a:r>
            <a:r>
              <a:rPr lang="en-US" strike="sngStrike" dirty="0" err="1"/>
              <a:t>basf</a:t>
            </a:r>
            <a:r>
              <a:rPr lang="en-US" strike="sngStrike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A5317F4-3E02-4717-ADDC-4D4C0D9EB96F}"/>
              </a:ext>
            </a:extLst>
          </p:cNvPr>
          <p:cNvSpPr txBox="1"/>
          <p:nvPr/>
        </p:nvSpPr>
        <p:spPr>
          <a:xfrm>
            <a:off x="1333500" y="4793683"/>
            <a:ext cx="3116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HOMCI:IS-A-BELL</a:t>
            </a:r>
          </a:p>
          <a:p>
            <a:r>
              <a:rPr lang="en-US" dirty="0" err="1"/>
              <a:t>Pope.St.Marign.angela.St</a:t>
            </a:r>
            <a:r>
              <a:rPr lang="en-US" dirty="0"/>
              <a:t>. Nick.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9C0DD20-EC64-440D-9C13-A94C7926C22C}"/>
              </a:ext>
            </a:extLst>
          </p:cNvPr>
          <p:cNvSpPr txBox="1"/>
          <p:nvPr/>
        </p:nvSpPr>
        <p:spPr>
          <a:xfrm>
            <a:off x="1092200" y="5998028"/>
            <a:ext cx="131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</a:t>
            </a:r>
            <a:r>
              <a:rPr lang="en-US" dirty="0" err="1"/>
              <a:t>Sirents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179F4CF-CCA3-4A1F-9355-2A2AE3D54C46}"/>
              </a:ext>
            </a:extLst>
          </p:cNvPr>
          <p:cNvSpPr txBox="1"/>
          <p:nvPr/>
        </p:nvSpPr>
        <p:spPr>
          <a:xfrm>
            <a:off x="5644564" y="5440014"/>
            <a:ext cx="117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AUSCWITZ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54DA66C-00E3-491D-9BAA-67D50A7D039B}"/>
              </a:ext>
            </a:extLst>
          </p:cNvPr>
          <p:cNvCxnSpPr>
            <a:cxnSpLocks/>
          </p:cNvCxnSpPr>
          <p:nvPr/>
        </p:nvCxnSpPr>
        <p:spPr>
          <a:xfrm>
            <a:off x="3591504" y="5871865"/>
            <a:ext cx="17168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be 50">
            <a:extLst>
              <a:ext uri="{FF2B5EF4-FFF2-40B4-BE49-F238E27FC236}">
                <a16:creationId xmlns:a16="http://schemas.microsoft.com/office/drawing/2014/main" id="{30BB7A21-8B64-4328-B5FF-1FEE19788F34}"/>
              </a:ext>
            </a:extLst>
          </p:cNvPr>
          <p:cNvSpPr/>
          <p:nvPr/>
        </p:nvSpPr>
        <p:spPr>
          <a:xfrm>
            <a:off x="1333500" y="5530340"/>
            <a:ext cx="660400" cy="5580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088BFBC-51B7-4049-9B8C-1F705304DBC4}"/>
              </a:ext>
            </a:extLst>
          </p:cNvPr>
          <p:cNvCxnSpPr/>
          <p:nvPr/>
        </p:nvCxnSpPr>
        <p:spPr>
          <a:xfrm>
            <a:off x="1231900" y="5207000"/>
            <a:ext cx="4181018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F4D08747-6EBA-438D-B5C4-E740378958DC}"/>
              </a:ext>
            </a:extLst>
          </p:cNvPr>
          <p:cNvSpPr txBox="1"/>
          <p:nvPr/>
        </p:nvSpPr>
        <p:spPr>
          <a:xfrm>
            <a:off x="8126377" y="4407122"/>
            <a:ext cx="187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§Staking Mathew: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FB08BE7-EA4C-43AA-8352-5009A140A22A}"/>
              </a:ext>
            </a:extLst>
          </p:cNvPr>
          <p:cNvCxnSpPr/>
          <p:nvPr/>
        </p:nvCxnSpPr>
        <p:spPr>
          <a:xfrm>
            <a:off x="3591747" y="6088352"/>
            <a:ext cx="1716853" cy="109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F7DB489-71B3-4983-AC75-054B61B04248}"/>
              </a:ext>
            </a:extLst>
          </p:cNvPr>
          <p:cNvSpPr txBox="1"/>
          <p:nvPr/>
        </p:nvSpPr>
        <p:spPr>
          <a:xfrm>
            <a:off x="5631864" y="5639529"/>
            <a:ext cx="178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ATOKCLOCI(</a:t>
            </a:r>
            <a:r>
              <a:rPr lang="en-US" strike="sngStrike" dirty="0"/>
              <a:t>time)</a:t>
            </a:r>
          </a:p>
        </p:txBody>
      </p:sp>
      <p:pic>
        <p:nvPicPr>
          <p:cNvPr id="1026" name="Picture 2" descr="Video appears to show PA officer kneeling on a man's neck | CNN">
            <a:extLst>
              <a:ext uri="{FF2B5EF4-FFF2-40B4-BE49-F238E27FC236}">
                <a16:creationId xmlns:a16="http://schemas.microsoft.com/office/drawing/2014/main" id="{9E40E761-C039-40E3-B806-673C9BDC3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21" y="3903469"/>
            <a:ext cx="1439121" cy="80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6999A9BE-16AB-4B55-86BC-A51991E00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228" y="3949907"/>
            <a:ext cx="1404689" cy="78662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B206200-735E-4E03-A34D-340EA11F2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96" y="3923197"/>
            <a:ext cx="1350330" cy="75618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F54431A-0635-4DEF-B5B0-481BCA5190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34" y="5518134"/>
            <a:ext cx="591145" cy="591145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924AD5AF-F60A-4F6E-ADF4-3C1650763A1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67" y="5478101"/>
            <a:ext cx="649017" cy="649017"/>
          </a:xfrm>
          <a:prstGeom prst="rect">
            <a:avLst/>
          </a:prstGeom>
        </p:spPr>
      </p:pic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E31E4C3C-1FEE-416A-946B-9AB825A50A9F}"/>
              </a:ext>
            </a:extLst>
          </p:cNvPr>
          <p:cNvCxnSpPr/>
          <p:nvPr/>
        </p:nvCxnSpPr>
        <p:spPr>
          <a:xfrm>
            <a:off x="7264400" y="5207000"/>
            <a:ext cx="1341861" cy="7910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2" name="Picture 1031">
            <a:extLst>
              <a:ext uri="{FF2B5EF4-FFF2-40B4-BE49-F238E27FC236}">
                <a16:creationId xmlns:a16="http://schemas.microsoft.com/office/drawing/2014/main" id="{DB9DEA2A-9381-4CAF-BC07-23915AD6D5C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056" y="5545151"/>
            <a:ext cx="746778" cy="746778"/>
          </a:xfrm>
          <a:prstGeom prst="rect">
            <a:avLst/>
          </a:prstGeom>
        </p:spPr>
      </p:pic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D2EBD78C-83E0-4BFA-969C-03168A043E04}"/>
              </a:ext>
            </a:extLst>
          </p:cNvPr>
          <p:cNvCxnSpPr/>
          <p:nvPr/>
        </p:nvCxnSpPr>
        <p:spPr>
          <a:xfrm>
            <a:off x="7160194" y="5525566"/>
            <a:ext cx="2537671" cy="4488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TextBox 1032">
            <a:extLst>
              <a:ext uri="{FF2B5EF4-FFF2-40B4-BE49-F238E27FC236}">
                <a16:creationId xmlns:a16="http://schemas.microsoft.com/office/drawing/2014/main" id="{11181527-9D2E-421E-8092-EBC0205599A2}"/>
              </a:ext>
            </a:extLst>
          </p:cNvPr>
          <p:cNvSpPr txBox="1"/>
          <p:nvPr/>
        </p:nvSpPr>
        <p:spPr>
          <a:xfrm>
            <a:off x="457747" y="1104313"/>
            <a:ext cx="5349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MARK(US).PREA .SQ.HOEIM:SUNSTORK[</a:t>
            </a:r>
            <a:r>
              <a:rPr lang="en-US" dirty="0" err="1"/>
              <a:t>person,bunny</a:t>
            </a:r>
            <a:r>
              <a:rPr lang="en-US" dirty="0"/>
              <a:t>]</a:t>
            </a:r>
          </a:p>
        </p:txBody>
      </p:sp>
      <p:pic>
        <p:nvPicPr>
          <p:cNvPr id="1034" name="Picture 1033">
            <a:extLst>
              <a:ext uri="{FF2B5EF4-FFF2-40B4-BE49-F238E27FC236}">
                <a16:creationId xmlns:a16="http://schemas.microsoft.com/office/drawing/2014/main" id="{2ABF9F47-629E-4AF2-9B13-3390078376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00869" y="5513419"/>
            <a:ext cx="579541" cy="684181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9C664B1-5457-464B-82AB-04084891C83F}"/>
              </a:ext>
            </a:extLst>
          </p:cNvPr>
          <p:cNvCxnSpPr>
            <a:cxnSpLocks/>
          </p:cNvCxnSpPr>
          <p:nvPr/>
        </p:nvCxnSpPr>
        <p:spPr>
          <a:xfrm>
            <a:off x="8669381" y="5664333"/>
            <a:ext cx="2189119" cy="2075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B81F495-78E0-4B43-B753-D805C44EEF08}"/>
              </a:ext>
            </a:extLst>
          </p:cNvPr>
          <p:cNvSpPr/>
          <p:nvPr/>
        </p:nvSpPr>
        <p:spPr>
          <a:xfrm>
            <a:off x="7724205" y="4935036"/>
            <a:ext cx="436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lerchen</a:t>
            </a:r>
            <a:r>
              <a:rPr lang="en-US" strike="sngStrike" dirty="0"/>
              <a:t> </a:t>
            </a:r>
            <a:r>
              <a:rPr lang="en-US" strike="sngStrike" dirty="0" err="1"/>
              <a:t>weg</a:t>
            </a:r>
            <a:r>
              <a:rPr lang="en-US" strike="sngStrike" dirty="0"/>
              <a:t> 3 -&gt; fiat </a:t>
            </a:r>
            <a:r>
              <a:rPr lang="en-US" strike="sngStrike" dirty="0" err="1"/>
              <a:t>cherrytree</a:t>
            </a:r>
            <a:r>
              <a:rPr lang="en-US" strike="sngStrike" dirty="0"/>
              <a:t> </a:t>
            </a:r>
            <a:r>
              <a:rPr lang="en-US" dirty="0"/>
              <a:t>(PREA.CPVA)</a:t>
            </a:r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7FBE63C5-1693-4AD4-BB31-79F06002FF83}"/>
              </a:ext>
            </a:extLst>
          </p:cNvPr>
          <p:cNvSpPr txBox="1"/>
          <p:nvPr/>
        </p:nvSpPr>
        <p:spPr>
          <a:xfrm>
            <a:off x="5091671" y="4690871"/>
            <a:ext cx="729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Phil.</a:t>
            </a:r>
            <a:r>
              <a:rPr lang="en-US" dirty="0" err="1"/>
              <a:t>FJK.MLK.VP</a:t>
            </a:r>
            <a:r>
              <a:rPr lang="en-US" dirty="0"/>
              <a:t> GERMANY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ground floor “</a:t>
            </a:r>
            <a:r>
              <a:rPr lang="en-US" sz="800" strike="sngStrike" dirty="0" err="1"/>
              <a:t>oli</a:t>
            </a:r>
            <a:r>
              <a:rPr lang="en-US" sz="800" strike="sngStrike" dirty="0"/>
              <a:t>”)</a:t>
            </a:r>
            <a:r>
              <a:rPr lang="en-US" dirty="0"/>
              <a:t>.IPX.DEA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heion</a:t>
            </a:r>
            <a:r>
              <a:rPr lang="en-US" dirty="0"/>
              <a:t>).NAME CHANE</a:t>
            </a:r>
            <a:r>
              <a:rPr lang="en-US" strike="sngStrike" dirty="0"/>
              <a:t>(free pizza)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DAC699C-ED44-41C1-B448-A2510933E837}"/>
              </a:ext>
            </a:extLst>
          </p:cNvPr>
          <p:cNvSpPr/>
          <p:nvPr/>
        </p:nvSpPr>
        <p:spPr>
          <a:xfrm>
            <a:off x="152400" y="1012372"/>
            <a:ext cx="12192000" cy="1632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D;lep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outxide</a:t>
            </a:r>
            <a:endParaRPr lang="en-US" sz="800" strike="sngStrike" dirty="0"/>
          </a:p>
        </p:txBody>
      </p: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8D12CA0A-C52B-4A28-9FE5-7CD2C2868833}"/>
              </a:ext>
            </a:extLst>
          </p:cNvPr>
          <p:cNvCxnSpPr/>
          <p:nvPr/>
        </p:nvCxnSpPr>
        <p:spPr>
          <a:xfrm flipV="1">
            <a:off x="4940300" y="2518673"/>
            <a:ext cx="3099979" cy="344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FAB0137C-2B09-4EE7-ABAB-605337288683}"/>
              </a:ext>
            </a:extLst>
          </p:cNvPr>
          <p:cNvSpPr txBox="1"/>
          <p:nvPr/>
        </p:nvSpPr>
        <p:spPr>
          <a:xfrm>
            <a:off x="761988" y="6415533"/>
            <a:ext cx="6435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G.41</a:t>
            </a:r>
            <a:r>
              <a:rPr lang="en-US" sz="2400" strike="sngStrike" dirty="0"/>
              <a:t>.</a:t>
            </a:r>
            <a:r>
              <a:rPr lang="en-US" sz="2400" dirty="0"/>
              <a:t>HOMICIDE:IS-A-BALLE(</a:t>
            </a:r>
            <a:r>
              <a:rPr lang="en-US" sz="2400" strike="sngStrike" dirty="0"/>
              <a:t>soviet union)“</a:t>
            </a:r>
            <a:r>
              <a:rPr lang="en-US" sz="2400" dirty="0"/>
              <a:t>Pist off”</a:t>
            </a:r>
          </a:p>
        </p:txBody>
      </p:sp>
      <p:cxnSp>
        <p:nvCxnSpPr>
          <p:cNvPr id="1044" name="Straight Connector 1043">
            <a:extLst>
              <a:ext uri="{FF2B5EF4-FFF2-40B4-BE49-F238E27FC236}">
                <a16:creationId xmlns:a16="http://schemas.microsoft.com/office/drawing/2014/main" id="{62AC0F0E-145D-4096-AB8E-39FD49F9BA63}"/>
              </a:ext>
            </a:extLst>
          </p:cNvPr>
          <p:cNvCxnSpPr/>
          <p:nvPr/>
        </p:nvCxnSpPr>
        <p:spPr>
          <a:xfrm flipH="1" flipV="1">
            <a:off x="5981700" y="6618070"/>
            <a:ext cx="1416826" cy="118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TextBox 1044">
            <a:extLst>
              <a:ext uri="{FF2B5EF4-FFF2-40B4-BE49-F238E27FC236}">
                <a16:creationId xmlns:a16="http://schemas.microsoft.com/office/drawing/2014/main" id="{8EE7B180-B99E-42E9-A08A-8A51AEDD053F}"/>
              </a:ext>
            </a:extLst>
          </p:cNvPr>
          <p:cNvSpPr txBox="1"/>
          <p:nvPr/>
        </p:nvSpPr>
        <p:spPr>
          <a:xfrm>
            <a:off x="7449134" y="6541695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.TRANSLATE{}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A44F49B3-05C6-45FE-A9A2-F71FD68D44B9}"/>
              </a:ext>
            </a:extLst>
          </p:cNvPr>
          <p:cNvCxnSpPr>
            <a:endCxn id="1045" idx="1"/>
          </p:cNvCxnSpPr>
          <p:nvPr/>
        </p:nvCxnSpPr>
        <p:spPr>
          <a:xfrm flipH="1">
            <a:off x="7449134" y="6507263"/>
            <a:ext cx="1616122" cy="219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9" name="Picture 1048">
            <a:extLst>
              <a:ext uri="{FF2B5EF4-FFF2-40B4-BE49-F238E27FC236}">
                <a16:creationId xmlns:a16="http://schemas.microsoft.com/office/drawing/2014/main" id="{FCBC6C6F-EA21-4C69-8371-729310DB0B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029" y="6109279"/>
            <a:ext cx="352425" cy="53340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C993DFD-3896-43E1-9308-1B7473A8EF52}"/>
              </a:ext>
            </a:extLst>
          </p:cNvPr>
          <p:cNvCxnSpPr>
            <a:cxnSpLocks/>
          </p:cNvCxnSpPr>
          <p:nvPr/>
        </p:nvCxnSpPr>
        <p:spPr>
          <a:xfrm>
            <a:off x="8454246" y="5537385"/>
            <a:ext cx="2537671" cy="901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7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898775" y="6180271"/>
            <a:ext cx="4280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HOMCEI:JSUEE(</a:t>
            </a:r>
            <a:r>
              <a:rPr lang="en-US" strike="sngStrike" dirty="0" err="1"/>
              <a:t>bourgendy</a:t>
            </a:r>
            <a:r>
              <a:rPr lang="en-US" dirty="0"/>
              <a:t>):HOMCIL:BILL</a:t>
            </a:r>
          </a:p>
          <a:p>
            <a:r>
              <a:rPr lang="en-US" dirty="0"/>
              <a:t>VIFING.MARY</a:t>
            </a:r>
            <a:r>
              <a:rPr lang="en-US" strike="sngStrike" dirty="0"/>
              <a:t> wedding </a:t>
            </a:r>
            <a:r>
              <a:rPr lang="en-US" dirty="0"/>
              <a:t>HOCEMIKSUNSTORK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071927" y="6389914"/>
            <a:ext cx="19559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De: Thomas-is-dieter </a:t>
            </a:r>
            <a:r>
              <a:rPr lang="en-US" sz="1000" strike="sngStrike" dirty="0" err="1"/>
              <a:t>wwedding</a:t>
            </a:r>
            <a:endParaRPr lang="en-US" sz="1000" strike="sngStrike" dirty="0"/>
          </a:p>
          <a:p>
            <a:r>
              <a:rPr lang="en-US" sz="1000" strike="sngStrike" dirty="0"/>
              <a:t>Us: </a:t>
            </a:r>
            <a:r>
              <a:rPr lang="en-US" sz="1000" dirty="0"/>
              <a:t>PREA:</a:t>
            </a:r>
            <a:r>
              <a:rPr lang="en-US" sz="1000" strike="sngStrike" dirty="0"/>
              <a:t>LAKE TAHEO ( </a:t>
            </a:r>
            <a:r>
              <a:rPr lang="en-US" sz="1000" strike="sngStrike" dirty="0" err="1"/>
              <a:t>Raik</a:t>
            </a:r>
            <a:r>
              <a:rPr lang="en-US" sz="1000" strike="sngStrike" dirty="0"/>
              <a:t>)</a:t>
            </a:r>
          </a:p>
          <a:p>
            <a:r>
              <a:rPr lang="en-US" sz="1000" strike="sngStrike" dirty="0"/>
              <a:t>SAM: IBM-swat 2005/6 </a:t>
            </a:r>
            <a:r>
              <a:rPr lang="en-US" sz="1000" strike="sngStrike" dirty="0" err="1"/>
              <a:t>acqusition</a:t>
            </a:r>
            <a:endParaRPr lang="en-US" sz="1000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6" y="1684567"/>
            <a:ext cx="4046440" cy="4907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57" y="2068286"/>
            <a:ext cx="6296779" cy="3541938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4659086" y="1600200"/>
            <a:ext cx="1034143" cy="3722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094" y="5420269"/>
            <a:ext cx="628681" cy="59246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974771" y="5323114"/>
            <a:ext cx="1534886" cy="85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84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A3E7FB-9F20-4ACA-8292-DE63D24F93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27" y="2481051"/>
            <a:ext cx="1485900" cy="14859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4A2D550-57F5-4E8A-B0B1-2A28E829281F}"/>
              </a:ext>
            </a:extLst>
          </p:cNvPr>
          <p:cNvCxnSpPr/>
          <p:nvPr/>
        </p:nvCxnSpPr>
        <p:spPr>
          <a:xfrm>
            <a:off x="772877" y="2481051"/>
            <a:ext cx="2222500" cy="148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95A6FDD-F2D0-4883-BCF0-EB3F80B66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127" y="2510803"/>
            <a:ext cx="996950" cy="134420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D4D2BD-047E-422E-AE7C-D3D2EE7C86E3}"/>
              </a:ext>
            </a:extLst>
          </p:cNvPr>
          <p:cNvCxnSpPr/>
          <p:nvPr/>
        </p:nvCxnSpPr>
        <p:spPr>
          <a:xfrm>
            <a:off x="2550877" y="2481051"/>
            <a:ext cx="2222500" cy="148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BBA8819-769A-4BFF-8624-BAAE716F9652}"/>
              </a:ext>
            </a:extLst>
          </p:cNvPr>
          <p:cNvSpPr txBox="1"/>
          <p:nvPr/>
        </p:nvSpPr>
        <p:spPr>
          <a:xfrm>
            <a:off x="1237459" y="4357093"/>
            <a:ext cx="5827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dirty="0" err="1"/>
              <a:t>thson</a:t>
            </a:r>
            <a:r>
              <a:rPr lang="en-US" dirty="0"/>
              <a:t> almost don green t-</a:t>
            </a:r>
            <a:r>
              <a:rPr lang="en-US" dirty="0" err="1"/>
              <a:t>shirtnonPoiceRT</a:t>
            </a:r>
            <a:r>
              <a:rPr lang="en-US" dirty="0"/>
              <a:t> 	join  / !join</a:t>
            </a:r>
          </a:p>
          <a:p>
            <a:r>
              <a:rPr lang="en-US" dirty="0"/>
              <a:t>		!</a:t>
            </a:r>
            <a:r>
              <a:rPr lang="en-US" dirty="0" err="1"/>
              <a:t>yello</a:t>
            </a:r>
            <a:r>
              <a:rPr lang="en-US" dirty="0"/>
              <a:t> t-</a:t>
            </a:r>
            <a:r>
              <a:rPr lang="en-US" dirty="0" err="1"/>
              <a:t>shrot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0B7DE21-83B3-4739-8B9F-98333AC180BA}"/>
              </a:ext>
            </a:extLst>
          </p:cNvPr>
          <p:cNvCxnSpPr/>
          <p:nvPr/>
        </p:nvCxnSpPr>
        <p:spPr>
          <a:xfrm flipH="1">
            <a:off x="5771359" y="4547593"/>
            <a:ext cx="1293336" cy="13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9E9DB2-2B27-49E2-9B9F-987A63E96C10}"/>
              </a:ext>
            </a:extLst>
          </p:cNvPr>
          <p:cNvCxnSpPr>
            <a:cxnSpLocks/>
          </p:cNvCxnSpPr>
          <p:nvPr/>
        </p:nvCxnSpPr>
        <p:spPr>
          <a:xfrm flipV="1">
            <a:off x="1353635" y="4479887"/>
            <a:ext cx="3314700" cy="132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A0E0530-BA45-4FF9-9C64-2F6FEA76589E}"/>
              </a:ext>
            </a:extLst>
          </p:cNvPr>
          <p:cNvCxnSpPr/>
          <p:nvPr/>
        </p:nvCxnSpPr>
        <p:spPr>
          <a:xfrm>
            <a:off x="2934785" y="4865330"/>
            <a:ext cx="1733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D426D0-7C5B-4AB3-AE1B-3C3469F7E101}"/>
              </a:ext>
            </a:extLst>
          </p:cNvPr>
          <p:cNvSpPr txBox="1"/>
          <p:nvPr/>
        </p:nvSpPr>
        <p:spPr>
          <a:xfrm>
            <a:off x="1456801" y="1250603"/>
            <a:ext cx="379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</a:t>
            </a:r>
            <a:r>
              <a:rPr lang="en-US" strike="sngStrike" dirty="0" err="1"/>
              <a:t>Fracie.angela.Mark</a:t>
            </a:r>
            <a:r>
              <a:rPr lang="en-US" strike="sngStrike" dirty="0"/>
              <a:t>(us).</a:t>
            </a:r>
            <a:r>
              <a:rPr lang="en-US" strike="sngStrike" dirty="0" err="1"/>
              <a:t>client.diesel</a:t>
            </a:r>
            <a:endParaRPr lang="en-US" strike="sngStrik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E7DDC8-AC6F-48D4-9328-4D80319A27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930" y="1062081"/>
            <a:ext cx="661952" cy="8837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99AF4F2-1142-4322-B3F5-47BDAF8C53F9}"/>
              </a:ext>
            </a:extLst>
          </p:cNvPr>
          <p:cNvSpPr txBox="1"/>
          <p:nvPr/>
        </p:nvSpPr>
        <p:spPr>
          <a:xfrm>
            <a:off x="6398736" y="121375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Achso</a:t>
            </a:r>
            <a:endParaRPr lang="en-US" strike="sngStrik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514008-DCE6-47E8-9AD9-572259FFD934}"/>
              </a:ext>
            </a:extLst>
          </p:cNvPr>
          <p:cNvSpPr txBox="1"/>
          <p:nvPr/>
        </p:nvSpPr>
        <p:spPr>
          <a:xfrm>
            <a:off x="10338573" y="1299865"/>
            <a:ext cx="11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Anti-Social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6BFDB9-4C3E-46F4-A164-03724619F2C2}"/>
              </a:ext>
            </a:extLst>
          </p:cNvPr>
          <p:cNvSpPr txBox="1"/>
          <p:nvPr/>
        </p:nvSpPr>
        <p:spPr>
          <a:xfrm>
            <a:off x="6315518" y="1872388"/>
            <a:ext cx="38250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HOMCI-IS-A-BELL: 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A-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sozial</a:t>
            </a:r>
            <a:r>
              <a:rPr lang="en-US" dirty="0"/>
              <a:t>, </a:t>
            </a:r>
            <a:r>
              <a:rPr lang="en-US" sz="800" strike="sngStrike" dirty="0"/>
              <a:t>a word found by </a:t>
            </a:r>
            <a:r>
              <a:rPr lang="en-US" sz="800" strike="sngStrike" dirty="0" err="1"/>
              <a:t>mysfofefor</a:t>
            </a:r>
            <a:r>
              <a:rPr lang="en-US" sz="800" strike="sngStrike" dirty="0"/>
              <a:t> myself </a:t>
            </a:r>
            <a:r>
              <a:rPr lang="en-US" sz="800" strike="sngStrike" dirty="0" err="1"/>
              <a:t>fot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descirb</a:t>
            </a:r>
            <a:r>
              <a:rPr lang="en-US" sz="800" strike="sngStrike" dirty="0"/>
              <a:t> you which you will obey by for a certain </a:t>
            </a:r>
            <a:r>
              <a:rPr lang="en-US" sz="800" strike="sngStrike" dirty="0" err="1"/>
              <a:t>avmout</a:t>
            </a:r>
            <a:r>
              <a:rPr lang="en-US" sz="800" strike="sngStrike" dirty="0"/>
              <a:t> of time I go to school here. Until </a:t>
            </a:r>
            <a:r>
              <a:rPr lang="en-US" sz="800" strike="sngStrike" dirty="0" err="1"/>
              <a:t>tomroow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moring</a:t>
            </a:r>
            <a:r>
              <a:rPr lang="en-US" sz="800" strike="sngStrike" dirty="0"/>
              <a:t> and you need a </a:t>
            </a:r>
            <a:r>
              <a:rPr lang="en-US" sz="800" strike="sngStrike" dirty="0" err="1"/>
              <a:t>ciggereete</a:t>
            </a:r>
            <a:r>
              <a:rPr lang="en-US" sz="800" strike="sngStrike" dirty="0"/>
              <a:t> at 10am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0657BC8-4ABE-4989-BA5F-8AD8D176AA1B}"/>
              </a:ext>
            </a:extLst>
          </p:cNvPr>
          <p:cNvSpPr txBox="1"/>
          <p:nvPr/>
        </p:nvSpPr>
        <p:spPr>
          <a:xfrm>
            <a:off x="5208076" y="2097498"/>
            <a:ext cx="77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“grey”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B0B827B-D390-401C-9E3D-E275F16025DD}"/>
              </a:ext>
            </a:extLst>
          </p:cNvPr>
          <p:cNvCxnSpPr/>
          <p:nvPr/>
        </p:nvCxnSpPr>
        <p:spPr>
          <a:xfrm>
            <a:off x="10140577" y="1299865"/>
            <a:ext cx="0" cy="1662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5C6D2372-24F2-476B-830E-71C75E8F0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82" y="1669197"/>
            <a:ext cx="533400" cy="4953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A5FE73-5C8E-44DC-8F02-66BE55460842}"/>
              </a:ext>
            </a:extLst>
          </p:cNvPr>
          <p:cNvCxnSpPr/>
          <p:nvPr/>
        </p:nvCxnSpPr>
        <p:spPr>
          <a:xfrm flipV="1">
            <a:off x="10338573" y="1213758"/>
            <a:ext cx="1179618" cy="1068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4A97BD5-CB1F-42DB-AFC1-56CAAA19F054}"/>
              </a:ext>
            </a:extLst>
          </p:cNvPr>
          <p:cNvCxnSpPr/>
          <p:nvPr/>
        </p:nvCxnSpPr>
        <p:spPr>
          <a:xfrm flipV="1">
            <a:off x="4825043" y="1250603"/>
            <a:ext cx="1408036" cy="692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B7D57A-B62C-4FC7-893A-324DD346A63A}"/>
              </a:ext>
            </a:extLst>
          </p:cNvPr>
          <p:cNvCxnSpPr/>
          <p:nvPr/>
        </p:nvCxnSpPr>
        <p:spPr>
          <a:xfrm>
            <a:off x="631065" y="2466830"/>
            <a:ext cx="11088710" cy="43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24838FE-BAA1-43BA-AF3B-23BB30BF00D7}"/>
              </a:ext>
            </a:extLst>
          </p:cNvPr>
          <p:cNvCxnSpPr/>
          <p:nvPr/>
        </p:nvCxnSpPr>
        <p:spPr>
          <a:xfrm>
            <a:off x="215775" y="4165917"/>
            <a:ext cx="11088710" cy="43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26515E35-FB3B-4373-A2B6-607DB0714D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957" y="1112578"/>
            <a:ext cx="967439" cy="57514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37C8125-8746-461E-AF47-D23DCEEE74BB}"/>
              </a:ext>
            </a:extLst>
          </p:cNvPr>
          <p:cNvSpPr/>
          <p:nvPr/>
        </p:nvSpPr>
        <p:spPr>
          <a:xfrm>
            <a:off x="6255238" y="1347567"/>
            <a:ext cx="2403478" cy="55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34DA3A-A923-454D-A616-4FCD54F176FD}"/>
              </a:ext>
            </a:extLst>
          </p:cNvPr>
          <p:cNvSpPr txBox="1"/>
          <p:nvPr/>
        </p:nvSpPr>
        <p:spPr>
          <a:xfrm>
            <a:off x="6315518" y="2541802"/>
            <a:ext cx="2024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I will </a:t>
            </a:r>
            <a:r>
              <a:rPr lang="en-US" sz="1400" strike="sngStrike" dirty="0" err="1"/>
              <a:t>tryi</a:t>
            </a:r>
            <a:r>
              <a:rPr lang="en-US" sz="1400" strike="sngStrike" dirty="0"/>
              <a:t> it on </a:t>
            </a:r>
            <a:r>
              <a:rPr lang="en-US" sz="1400" strike="sngStrike" dirty="0" err="1"/>
              <a:t>mey</a:t>
            </a:r>
            <a:r>
              <a:rPr lang="en-US" sz="1400" strike="sngStrike" dirty="0"/>
              <a:t> I am d</a:t>
            </a:r>
          </a:p>
          <a:p>
            <a:r>
              <a:rPr lang="en-US" sz="1400" strike="sngStrike" dirty="0" err="1"/>
              <a:t>Appltouch.tim</a:t>
            </a:r>
            <a:endParaRPr lang="en-US" sz="1400" strike="sngStrik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CABC3D-4013-4F42-A209-B003C7176649}"/>
              </a:ext>
            </a:extLst>
          </p:cNvPr>
          <p:cNvSpPr txBox="1"/>
          <p:nvPr/>
        </p:nvSpPr>
        <p:spPr>
          <a:xfrm>
            <a:off x="8098243" y="2695218"/>
            <a:ext cx="237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Adam</a:t>
            </a:r>
            <a:r>
              <a:rPr lang="en-US" dirty="0"/>
              <a:t>/Abele/       </a:t>
            </a:r>
            <a:r>
              <a:rPr lang="en-US" dirty="0" err="1"/>
              <a:t>freind</a:t>
            </a:r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AE3E44E-F7BB-4314-8C99-68EBE7FFAF5A}"/>
              </a:ext>
            </a:extLst>
          </p:cNvPr>
          <p:cNvCxnSpPr/>
          <p:nvPr/>
        </p:nvCxnSpPr>
        <p:spPr>
          <a:xfrm flipV="1">
            <a:off x="7959144" y="2879884"/>
            <a:ext cx="1545464" cy="82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AA06107-26E9-4AF5-BE7C-BDA6C0D2FE15}"/>
              </a:ext>
            </a:extLst>
          </p:cNvPr>
          <p:cNvCxnSpPr>
            <a:endCxn id="52" idx="3"/>
          </p:cNvCxnSpPr>
          <p:nvPr/>
        </p:nvCxnSpPr>
        <p:spPr>
          <a:xfrm flipV="1">
            <a:off x="9641123" y="2879884"/>
            <a:ext cx="831681" cy="18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63A665D-E125-4D99-AACB-A36B962B6C1D}"/>
              </a:ext>
            </a:extLst>
          </p:cNvPr>
          <p:cNvSpPr txBox="1"/>
          <p:nvPr/>
        </p:nvSpPr>
        <p:spPr>
          <a:xfrm>
            <a:off x="6773197" y="3606085"/>
            <a:ext cx="332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Osama bin laden: </a:t>
            </a:r>
            <a:r>
              <a:rPr lang="en-US" dirty="0"/>
              <a:t>keyword: Adam</a:t>
            </a:r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5D6FCC52-4C86-4192-973E-15778F3511EC}"/>
              </a:ext>
            </a:extLst>
          </p:cNvPr>
          <p:cNvSpPr/>
          <p:nvPr/>
        </p:nvSpPr>
        <p:spPr>
          <a:xfrm>
            <a:off x="10472804" y="3593206"/>
            <a:ext cx="831681" cy="3822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7FC25A-5940-49D4-9875-85322E6B65FB}"/>
              </a:ext>
            </a:extLst>
          </p:cNvPr>
          <p:cNvCxnSpPr/>
          <p:nvPr/>
        </p:nvCxnSpPr>
        <p:spPr>
          <a:xfrm>
            <a:off x="9350062" y="3677768"/>
            <a:ext cx="988511" cy="477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6013B9C-958D-45EC-8581-51A9F4FE2F67}"/>
              </a:ext>
            </a:extLst>
          </p:cNvPr>
          <p:cNvCxnSpPr/>
          <p:nvPr/>
        </p:nvCxnSpPr>
        <p:spPr>
          <a:xfrm>
            <a:off x="8551197" y="3759774"/>
            <a:ext cx="708713" cy="95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80CF85C4-23FF-477F-9F09-D73BCAB709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021" y="1268428"/>
            <a:ext cx="990600" cy="4191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C68FB28-6E95-479C-88B9-AFAB8C655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763" y="5310785"/>
            <a:ext cx="1144967" cy="76750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07BCBD8-AF25-4914-A63C-2CCE852A1B1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602" y="5603091"/>
            <a:ext cx="636908" cy="63407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EA92A89-5940-4BC8-9803-A47CAAEFCE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371" y="5371371"/>
            <a:ext cx="1050712" cy="64633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A50DF52B-4C09-426D-BD74-8685D9A4EFDE}"/>
              </a:ext>
            </a:extLst>
          </p:cNvPr>
          <p:cNvSpPr txBox="1"/>
          <p:nvPr/>
        </p:nvSpPr>
        <p:spPr>
          <a:xfrm>
            <a:off x="844584" y="5109680"/>
            <a:ext cx="1913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Gorbhoceh</a:t>
            </a:r>
            <a:r>
              <a:rPr lang="en-US" strike="sngStrike" dirty="0"/>
              <a:t>(</a:t>
            </a:r>
            <a:r>
              <a:rPr lang="en-US" strike="sngStrike" dirty="0" err="1"/>
              <a:t>heger</a:t>
            </a:r>
            <a:r>
              <a:rPr lang="en-US" strike="sngStrike" dirty="0"/>
              <a:t>)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8E90BA0-12D5-444E-ABE0-64DAE73198CB}"/>
              </a:ext>
            </a:extLst>
          </p:cNvPr>
          <p:cNvCxnSpPr/>
          <p:nvPr/>
        </p:nvCxnSpPr>
        <p:spPr>
          <a:xfrm>
            <a:off x="461527" y="6458178"/>
            <a:ext cx="11088710" cy="43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C07AC646-835A-4F7E-91B4-F6C27652F39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11638" y="5383312"/>
            <a:ext cx="352425" cy="720607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5815BDC-1929-4A0C-9BDE-EA6DA2E5F2FD}"/>
              </a:ext>
            </a:extLst>
          </p:cNvPr>
          <p:cNvSpPr/>
          <p:nvPr/>
        </p:nvSpPr>
        <p:spPr>
          <a:xfrm>
            <a:off x="1884127" y="5603091"/>
            <a:ext cx="4707792" cy="122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0CF6E42-802A-419C-8995-6B9D6E832300}"/>
              </a:ext>
            </a:extLst>
          </p:cNvPr>
          <p:cNvCxnSpPr/>
          <p:nvPr/>
        </p:nvCxnSpPr>
        <p:spPr>
          <a:xfrm>
            <a:off x="461527" y="5002039"/>
            <a:ext cx="10678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7046DB4-4B56-46B7-B14F-C58A12E62D1E}"/>
              </a:ext>
            </a:extLst>
          </p:cNvPr>
          <p:cNvSpPr txBox="1"/>
          <p:nvPr/>
        </p:nvSpPr>
        <p:spPr>
          <a:xfrm>
            <a:off x="337797" y="5005818"/>
            <a:ext cx="142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MAINSTREET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D24A5E1-07D9-40B9-B04C-659EC185398F}"/>
              </a:ext>
            </a:extLst>
          </p:cNvPr>
          <p:cNvSpPr txBox="1"/>
          <p:nvPr/>
        </p:nvSpPr>
        <p:spPr>
          <a:xfrm>
            <a:off x="5529061" y="5037611"/>
            <a:ext cx="4355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§Staling.41  </a:t>
            </a:r>
            <a:r>
              <a:rPr lang="en-US" sz="800" dirty="0" err="1"/>
              <a:t>dre</a:t>
            </a:r>
            <a:r>
              <a:rPr lang="en-US" sz="800" dirty="0"/>
              <a:t> </a:t>
            </a:r>
            <a:r>
              <a:rPr lang="en-US" sz="800" dirty="0" err="1"/>
              <a:t>dre</a:t>
            </a:r>
            <a:r>
              <a:rPr lang="en-US" sz="800" dirty="0"/>
              <a:t>, </a:t>
            </a:r>
            <a:r>
              <a:rPr lang="en-US" sz="800" dirty="0" err="1"/>
              <a:t>IPX.tw.pns.location</a:t>
            </a:r>
            <a:r>
              <a:rPr lang="en-US" sz="800" dirty="0"/>
              <a:t>: library</a:t>
            </a:r>
          </a:p>
          <a:p>
            <a:r>
              <a:rPr lang="en-US" sz="800" dirty="0"/>
              <a:t>				</a:t>
            </a:r>
            <a:r>
              <a:rPr lang="en-US" sz="800" dirty="0" err="1"/>
              <a:t>lbiary</a:t>
            </a:r>
            <a:r>
              <a:rPr lang="en-US" sz="800" dirty="0"/>
              <a:t> court</a:t>
            </a:r>
          </a:p>
          <a:p>
            <a:r>
              <a:rPr lang="en-US" sz="800" dirty="0"/>
              <a:t>	TERMIN.JOEOPHS </a:t>
            </a:r>
            <a:r>
              <a:rPr lang="en-US" sz="800" strike="sngStrike" dirty="0"/>
              <a:t>sexton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60C4A956-27AE-497E-9779-55F3F15253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0792" y="5855483"/>
            <a:ext cx="418484" cy="30822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65F69E2F-8F07-490A-8196-183C1577E56B}"/>
              </a:ext>
            </a:extLst>
          </p:cNvPr>
          <p:cNvSpPr txBox="1"/>
          <p:nvPr/>
        </p:nvSpPr>
        <p:spPr>
          <a:xfrm>
            <a:off x="8750300" y="6576090"/>
            <a:ext cx="2224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Stalkign.DEA</a:t>
            </a:r>
            <a:r>
              <a:rPr lang="en-US" strike="sngStrike" dirty="0"/>
              <a:t>(</a:t>
            </a:r>
            <a:r>
              <a:rPr lang="en-US" strike="sngStrike" dirty="0" err="1"/>
              <a:t>herion</a:t>
            </a:r>
            <a:r>
              <a:rPr lang="en-US" strike="sngStrike" dirty="0"/>
              <a:t>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ED9D515-842C-4B19-A035-40B877CCE19C}"/>
              </a:ext>
            </a:extLst>
          </p:cNvPr>
          <p:cNvSpPr/>
          <p:nvPr/>
        </p:nvSpPr>
        <p:spPr>
          <a:xfrm>
            <a:off x="10928382" y="6478442"/>
            <a:ext cx="1123918" cy="4035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Sleep outside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686962-B7B1-460E-B10B-3B3BE421C2D6}"/>
              </a:ext>
            </a:extLst>
          </p:cNvPr>
          <p:cNvSpPr txBox="1"/>
          <p:nvPr/>
        </p:nvSpPr>
        <p:spPr>
          <a:xfrm>
            <a:off x="7594600" y="5499276"/>
            <a:ext cx="7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ECMP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7D80A28-E447-46DD-BD72-5BD237A45026}"/>
              </a:ext>
            </a:extLst>
          </p:cNvPr>
          <p:cNvSpPr/>
          <p:nvPr/>
        </p:nvSpPr>
        <p:spPr>
          <a:xfrm>
            <a:off x="23246" y="1018638"/>
            <a:ext cx="12168753" cy="1211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 outside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68EEE704-2E12-4E0B-B9C5-1A3A49323A8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3082" y="6576090"/>
            <a:ext cx="331343" cy="166312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231B10F-1137-4DF7-BA7D-3EBBD4FA9256}"/>
              </a:ext>
            </a:extLst>
          </p:cNvPr>
          <p:cNvCxnSpPr/>
          <p:nvPr/>
        </p:nvCxnSpPr>
        <p:spPr>
          <a:xfrm flipV="1">
            <a:off x="7404100" y="6601156"/>
            <a:ext cx="1689100" cy="9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1498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B0C24-31B6-4CC8-8614-33116FAB1EEE}"/>
              </a:ext>
            </a:extLst>
          </p:cNvPr>
          <p:cNvSpPr txBox="1"/>
          <p:nvPr/>
        </p:nvSpPr>
        <p:spPr>
          <a:xfrm>
            <a:off x="1549400" y="2222500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 </a:t>
            </a:r>
            <a:r>
              <a:rPr lang="en-US" dirty="0" err="1"/>
              <a:t>Enslish</a:t>
            </a:r>
            <a:r>
              <a:rPr lang="en-US" dirty="0"/>
              <a:t> </a:t>
            </a:r>
            <a:r>
              <a:rPr lang="en-US" dirty="0" err="1"/>
              <a:t>Chanle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D4D43-D9F4-4166-A873-8438EB3A931C}"/>
              </a:ext>
            </a:extLst>
          </p:cNvPr>
          <p:cNvSpPr txBox="1"/>
          <p:nvPr/>
        </p:nvSpPr>
        <p:spPr>
          <a:xfrm>
            <a:off x="5124067" y="1268936"/>
            <a:ext cx="1943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trike="sngStrike" dirty="0"/>
              <a:t>St. Peter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572C70-FC78-4080-A8DC-496659597B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961" y="2222500"/>
            <a:ext cx="1020536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3C206-E54F-41C2-83E6-FA5DAD9E4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99" y="1963284"/>
            <a:ext cx="876300" cy="87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D3A5F8-52E0-4EA7-A042-136258EF8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08" y="2266446"/>
            <a:ext cx="952500" cy="571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8291C5-A22F-440B-9880-37B926EE7D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872" y="2355571"/>
            <a:ext cx="348615" cy="58102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171E35-3952-4CFA-AEBB-727458E4FAB4}"/>
              </a:ext>
            </a:extLst>
          </p:cNvPr>
          <p:cNvCxnSpPr>
            <a:cxnSpLocks/>
          </p:cNvCxnSpPr>
          <p:nvPr/>
        </p:nvCxnSpPr>
        <p:spPr>
          <a:xfrm>
            <a:off x="10149176" y="2386434"/>
            <a:ext cx="825396" cy="5335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55218EE-3404-40FC-9325-33032BC5B07C}"/>
              </a:ext>
            </a:extLst>
          </p:cNvPr>
          <p:cNvCxnSpPr>
            <a:cxnSpLocks/>
          </p:cNvCxnSpPr>
          <p:nvPr/>
        </p:nvCxnSpPr>
        <p:spPr>
          <a:xfrm>
            <a:off x="3574561" y="2153682"/>
            <a:ext cx="2880997" cy="9848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0549A3F-EDAB-40FD-A7EE-F7F6F731F381}"/>
              </a:ext>
            </a:extLst>
          </p:cNvPr>
          <p:cNvSpPr txBox="1"/>
          <p:nvPr/>
        </p:nvSpPr>
        <p:spPr>
          <a:xfrm>
            <a:off x="1600631" y="1366739"/>
            <a:ext cx="11128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1993</a:t>
            </a:r>
          </a:p>
          <a:p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, Grade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31F874F-D9C6-406B-A7B2-8E1CDACC6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50" y="3176638"/>
            <a:ext cx="992447" cy="98803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D8EA82E-7B28-48B7-9580-1FD6A89A667C}"/>
              </a:ext>
            </a:extLst>
          </p:cNvPr>
          <p:cNvSpPr txBox="1"/>
          <p:nvPr/>
        </p:nvSpPr>
        <p:spPr>
          <a:xfrm>
            <a:off x="1600325" y="2807306"/>
            <a:ext cx="2576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!1995 </a:t>
            </a:r>
            <a:r>
              <a:rPr lang="en-US" dirty="0"/>
              <a:t>88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Pikideli</a:t>
            </a:r>
            <a:r>
              <a:rPr lang="en-US" dirty="0"/>
              <a:t> Square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31C7BB-42D5-4908-AC78-C375275EEE3D}"/>
              </a:ext>
            </a:extLst>
          </p:cNvPr>
          <p:cNvCxnSpPr/>
          <p:nvPr/>
        </p:nvCxnSpPr>
        <p:spPr>
          <a:xfrm>
            <a:off x="1460500" y="2847975"/>
            <a:ext cx="10236200" cy="143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54CAAD0-3E3D-4300-BDD2-7CEC864EF8B3}"/>
              </a:ext>
            </a:extLst>
          </p:cNvPr>
          <p:cNvSpPr txBox="1"/>
          <p:nvPr/>
        </p:nvSpPr>
        <p:spPr>
          <a:xfrm>
            <a:off x="4727836" y="1828296"/>
            <a:ext cx="91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Borkum</a:t>
            </a:r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B02F7A1-28D0-4900-A12D-13BE1B682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820" y="2099970"/>
            <a:ext cx="687244" cy="68724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F1244F9-8333-447D-B4A5-2BF2CC5B679C}"/>
              </a:ext>
            </a:extLst>
          </p:cNvPr>
          <p:cNvCxnSpPr>
            <a:cxnSpLocks/>
          </p:cNvCxnSpPr>
          <p:nvPr/>
        </p:nvCxnSpPr>
        <p:spPr>
          <a:xfrm>
            <a:off x="4269722" y="2030399"/>
            <a:ext cx="2971181" cy="629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C3FD042-926F-4739-9A6B-6E449AD522D3}"/>
              </a:ext>
            </a:extLst>
          </p:cNvPr>
          <p:cNvCxnSpPr>
            <a:cxnSpLocks/>
          </p:cNvCxnSpPr>
          <p:nvPr/>
        </p:nvCxnSpPr>
        <p:spPr>
          <a:xfrm>
            <a:off x="5766952" y="2140984"/>
            <a:ext cx="1784117" cy="2344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414AE28-99BD-4CD1-89F0-303C7C2E2872}"/>
              </a:ext>
            </a:extLst>
          </p:cNvPr>
          <p:cNvSpPr txBox="1"/>
          <p:nvPr/>
        </p:nvSpPr>
        <p:spPr>
          <a:xfrm>
            <a:off x="9760364" y="1557702"/>
            <a:ext cx="2158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PENTONGON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Alph</a:t>
            </a:r>
            <a:r>
              <a:rPr lang="en-US" sz="800" strike="sngStrike" dirty="0"/>
              <a:t>-Romeo)</a:t>
            </a:r>
          </a:p>
          <a:p>
            <a:r>
              <a:rPr lang="en-US" dirty="0"/>
              <a:t>ATOMCLOCK</a:t>
            </a:r>
            <a:r>
              <a:rPr lang="en-US" strike="sngStrike" dirty="0"/>
              <a:t>(</a:t>
            </a:r>
            <a:r>
              <a:rPr lang="en-US" strike="sngStrike" dirty="0" err="1"/>
              <a:t>Garder</a:t>
            </a:r>
            <a:r>
              <a:rPr lang="en-US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4ABD46-6242-42A2-BFC3-95893166687A}"/>
              </a:ext>
            </a:extLst>
          </p:cNvPr>
          <p:cNvSpPr txBox="1"/>
          <p:nvPr/>
        </p:nvSpPr>
        <p:spPr>
          <a:xfrm>
            <a:off x="10248326" y="2068128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Car Sticker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82270E4-7403-445D-A0B0-04B5B4C6AD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67" y="3636622"/>
            <a:ext cx="533400" cy="533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4DF10CB-D95D-4C07-A476-EBA2A65FE8D3}"/>
              </a:ext>
            </a:extLst>
          </p:cNvPr>
          <p:cNvCxnSpPr>
            <a:cxnSpLocks/>
          </p:cNvCxnSpPr>
          <p:nvPr/>
        </p:nvCxnSpPr>
        <p:spPr>
          <a:xfrm>
            <a:off x="3215002" y="3207305"/>
            <a:ext cx="2880997" cy="9848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D3A062F-16BB-4132-9A4B-98B969415F3D}"/>
              </a:ext>
            </a:extLst>
          </p:cNvPr>
          <p:cNvCxnSpPr/>
          <p:nvPr/>
        </p:nvCxnSpPr>
        <p:spPr>
          <a:xfrm>
            <a:off x="1460500" y="4334560"/>
            <a:ext cx="10236200" cy="143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3F29CCA9-4354-43FB-A611-3C0B21D77F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12" y="3324445"/>
            <a:ext cx="999190" cy="692421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F78951-93A1-4701-8B4C-DDDF6797D3FC}"/>
              </a:ext>
            </a:extLst>
          </p:cNvPr>
          <p:cNvCxnSpPr>
            <a:cxnSpLocks/>
          </p:cNvCxnSpPr>
          <p:nvPr/>
        </p:nvCxnSpPr>
        <p:spPr>
          <a:xfrm>
            <a:off x="1981028" y="3364810"/>
            <a:ext cx="4267371" cy="979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AFCBF4A7-D1A3-4D19-9360-90E32DA86C29}"/>
              </a:ext>
            </a:extLst>
          </p:cNvPr>
          <p:cNvSpPr txBox="1"/>
          <p:nvPr/>
        </p:nvSpPr>
        <p:spPr>
          <a:xfrm>
            <a:off x="1652763" y="2978870"/>
            <a:ext cx="99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CPVA.SQ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6BF0029-D0C2-4505-8E3F-BED3670D2DED}"/>
              </a:ext>
            </a:extLst>
          </p:cNvPr>
          <p:cNvCxnSpPr/>
          <p:nvPr/>
        </p:nvCxnSpPr>
        <p:spPr>
          <a:xfrm>
            <a:off x="1460500" y="5241861"/>
            <a:ext cx="10236200" cy="143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A96D0041-08D0-4354-87A5-2378F56550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69" y="3393056"/>
            <a:ext cx="533400" cy="712116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D0ECA3-2B7E-4D87-8AF7-B078E93E4C75}"/>
              </a:ext>
            </a:extLst>
          </p:cNvPr>
          <p:cNvCxnSpPr>
            <a:cxnSpLocks/>
          </p:cNvCxnSpPr>
          <p:nvPr/>
        </p:nvCxnSpPr>
        <p:spPr>
          <a:xfrm>
            <a:off x="5627637" y="3385760"/>
            <a:ext cx="2880997" cy="9848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2B93290-AB80-4F4D-9158-D9E736C39B15}"/>
              </a:ext>
            </a:extLst>
          </p:cNvPr>
          <p:cNvSpPr txBox="1"/>
          <p:nvPr/>
        </p:nvSpPr>
        <p:spPr>
          <a:xfrm>
            <a:off x="7738364" y="3364810"/>
            <a:ext cx="178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ATOMCLIC(PREA)</a:t>
            </a:r>
          </a:p>
          <a:p>
            <a:r>
              <a:rPr lang="en-US" dirty="0"/>
              <a:t> </a:t>
            </a:r>
            <a:r>
              <a:rPr lang="en-US" strike="sngStrike" dirty="0"/>
              <a:t>friction</a:t>
            </a:r>
          </a:p>
          <a:p>
            <a:r>
              <a:rPr lang="en-US" strike="sngStrike" dirty="0" err="1"/>
              <a:t>Southn</a:t>
            </a:r>
            <a:r>
              <a:rPr lang="en-US" strike="sngStrike" dirty="0"/>
              <a:t> </a:t>
            </a:r>
            <a:r>
              <a:rPr lang="en-US" strike="sngStrike" dirty="0" err="1"/>
              <a:t>comform</a:t>
            </a:r>
            <a:endParaRPr lang="en-US" strike="sngStrik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AEAEDAC-A84E-4F0D-83F0-80205CA98D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95" y="3638070"/>
            <a:ext cx="352425" cy="5334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683FFF-7A0E-4C0F-BE79-97421BB6A6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954" y="3464465"/>
            <a:ext cx="946933" cy="65983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1958803-6204-4751-A525-A622D476F661}"/>
              </a:ext>
            </a:extLst>
          </p:cNvPr>
          <p:cNvSpPr txBox="1"/>
          <p:nvPr/>
        </p:nvSpPr>
        <p:spPr>
          <a:xfrm>
            <a:off x="9742607" y="3009498"/>
            <a:ext cx="19046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HOMCEI:IS-A-BELL</a:t>
            </a:r>
          </a:p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sovie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union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9973787-D98A-48C8-8CFA-19ECFDE75A3B}"/>
              </a:ext>
            </a:extLst>
          </p:cNvPr>
          <p:cNvCxnSpPr>
            <a:cxnSpLocks/>
          </p:cNvCxnSpPr>
          <p:nvPr/>
        </p:nvCxnSpPr>
        <p:spPr>
          <a:xfrm>
            <a:off x="7482373" y="3696332"/>
            <a:ext cx="4214327" cy="980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406DD42-3C18-4A3F-A259-8067B0D7F81A}"/>
              </a:ext>
            </a:extLst>
          </p:cNvPr>
          <p:cNvSpPr txBox="1"/>
          <p:nvPr/>
        </p:nvSpPr>
        <p:spPr>
          <a:xfrm>
            <a:off x="10561873" y="3125336"/>
            <a:ext cx="119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Oli   </a:t>
            </a:r>
            <a:r>
              <a:rPr lang="en-US" strike="sngStrike" dirty="0" err="1"/>
              <a:t>ternes</a:t>
            </a:r>
            <a:endParaRPr lang="en-US" strike="sngStrik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231B7F-3C9F-4C83-9368-E966C73DDAA2}"/>
              </a:ext>
            </a:extLst>
          </p:cNvPr>
          <p:cNvSpPr txBox="1"/>
          <p:nvPr/>
        </p:nvSpPr>
        <p:spPr>
          <a:xfrm>
            <a:off x="6957060" y="2987431"/>
            <a:ext cx="24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Long island </a:t>
            </a:r>
            <a:r>
              <a:rPr lang="en-US" strike="sngStrike" dirty="0" err="1"/>
              <a:t>icetea</a:t>
            </a:r>
            <a:r>
              <a:rPr lang="en-US" strike="sngStrike" dirty="0"/>
              <a:t> </a:t>
            </a:r>
            <a:r>
              <a:rPr lang="en-US" dirty="0"/>
              <a:t>5EUR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38C1887-1F6C-4A6F-93D6-75211D4603F2}"/>
              </a:ext>
            </a:extLst>
          </p:cNvPr>
          <p:cNvSpPr/>
          <p:nvPr/>
        </p:nvSpPr>
        <p:spPr>
          <a:xfrm>
            <a:off x="6578600" y="3134422"/>
            <a:ext cx="972469" cy="5325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</a:t>
            </a:r>
            <a:r>
              <a:rPr lang="en-US" strike="sngStrike" dirty="0" err="1"/>
              <a:t>raik</a:t>
            </a:r>
            <a:endParaRPr lang="en-US" strike="sngStrike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2D9157-A357-49CF-81FC-AE4944AA8D7C}"/>
              </a:ext>
            </a:extLst>
          </p:cNvPr>
          <p:cNvSpPr txBox="1"/>
          <p:nvPr/>
        </p:nvSpPr>
        <p:spPr>
          <a:xfrm>
            <a:off x="6706929" y="3407430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Pinebrook:rich</a:t>
            </a:r>
            <a:endParaRPr lang="en-US" sz="800" strike="sngStrike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BC5D7C9-5F29-465C-9F72-1DF6C5386D28}"/>
              </a:ext>
            </a:extLst>
          </p:cNvPr>
          <p:cNvSpPr txBox="1"/>
          <p:nvPr/>
        </p:nvSpPr>
        <p:spPr>
          <a:xfrm>
            <a:off x="6095999" y="32557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B66561D-1E1B-492E-93E5-B482150536B1}"/>
              </a:ext>
            </a:extLst>
          </p:cNvPr>
          <p:cNvSpPr txBox="1"/>
          <p:nvPr/>
        </p:nvSpPr>
        <p:spPr>
          <a:xfrm>
            <a:off x="6338515" y="2794204"/>
            <a:ext cx="473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ibm-dns</a:t>
            </a:r>
            <a:r>
              <a:rPr lang="en-US" dirty="0"/>
              <a:t>: bodycount.org, 5-10 events(PARNENT)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FD02A4B-4F13-45AC-BF5C-29E628D576AA}"/>
              </a:ext>
            </a:extLst>
          </p:cNvPr>
          <p:cNvCxnSpPr/>
          <p:nvPr/>
        </p:nvCxnSpPr>
        <p:spPr>
          <a:xfrm>
            <a:off x="6455558" y="3012437"/>
            <a:ext cx="4705550" cy="20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8014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C28746-760A-420C-A9F2-45FCA5ED9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21" y="1268428"/>
            <a:ext cx="990600" cy="4191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5E930F31-F9AB-4312-BE76-54C9CB76E555}"/>
              </a:ext>
            </a:extLst>
          </p:cNvPr>
          <p:cNvSpPr/>
          <p:nvPr/>
        </p:nvSpPr>
        <p:spPr>
          <a:xfrm>
            <a:off x="5358312" y="1615069"/>
            <a:ext cx="1675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 </a:t>
            </a:r>
            <a:r>
              <a:rPr lang="en-US" dirty="0" err="1">
                <a:solidFill>
                  <a:srgbClr val="040C28"/>
                </a:solidFill>
                <a:latin typeface="Google Sans"/>
              </a:rPr>
              <a:t>Corde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 Broadus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,</a:t>
            </a:r>
            <a:endParaRPr 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398397-E188-403B-995C-3E615F432A57}"/>
              </a:ext>
            </a:extLst>
          </p:cNvPr>
          <p:cNvSpPr txBox="1"/>
          <p:nvPr/>
        </p:nvSpPr>
        <p:spPr>
          <a:xfrm>
            <a:off x="5662417" y="2091835"/>
            <a:ext cx="1368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Ziggy </a:t>
            </a:r>
            <a:r>
              <a:rPr lang="en-US" dirty="0" err="1"/>
              <a:t>marley</a:t>
            </a:r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D8D3336-C5E2-4175-A29B-12CF608236E5}"/>
              </a:ext>
            </a:extLst>
          </p:cNvPr>
          <p:cNvCxnSpPr/>
          <p:nvPr/>
        </p:nvCxnSpPr>
        <p:spPr>
          <a:xfrm>
            <a:off x="5484617" y="1799735"/>
            <a:ext cx="2044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4F1993B-BCAE-4806-81F5-F9C4B47FE862}"/>
              </a:ext>
            </a:extLst>
          </p:cNvPr>
          <p:cNvCxnSpPr/>
          <p:nvPr/>
        </p:nvCxnSpPr>
        <p:spPr>
          <a:xfrm>
            <a:off x="5358312" y="2256935"/>
            <a:ext cx="2183705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89FC8166-4383-4134-9216-C68E464834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443" y="1575935"/>
            <a:ext cx="535836" cy="369333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5CDE575A-4D05-465D-ABC0-B67D5CACF9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87" y="1575934"/>
            <a:ext cx="535836" cy="369333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2ED07906-9F0E-4ACD-A85F-6F582D619720}"/>
              </a:ext>
            </a:extLst>
          </p:cNvPr>
          <p:cNvSpPr txBox="1"/>
          <p:nvPr/>
        </p:nvSpPr>
        <p:spPr>
          <a:xfrm>
            <a:off x="1494457" y="1615069"/>
            <a:ext cx="356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Street Crim Firing, </a:t>
            </a:r>
            <a:r>
              <a:rPr lang="en-US" dirty="0"/>
              <a:t>Wardrobe </a:t>
            </a:r>
            <a:r>
              <a:rPr lang="en-US" dirty="0" err="1"/>
              <a:t>Logcial</a:t>
            </a:r>
            <a:endParaRPr lang="en-US" dirty="0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E7CD009-6BAC-4BAA-9AC5-331009950686}"/>
              </a:ext>
            </a:extLst>
          </p:cNvPr>
          <p:cNvCxnSpPr/>
          <p:nvPr/>
        </p:nvCxnSpPr>
        <p:spPr>
          <a:xfrm flipV="1">
            <a:off x="7999217" y="1406035"/>
            <a:ext cx="24003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0BFD5BBD-501E-4B15-9EA4-F3523F9CF7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860" y="1630687"/>
            <a:ext cx="535836" cy="369333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9097802-C3BA-4657-B19F-26478DB63DC2}"/>
              </a:ext>
            </a:extLst>
          </p:cNvPr>
          <p:cNvCxnSpPr/>
          <p:nvPr/>
        </p:nvCxnSpPr>
        <p:spPr>
          <a:xfrm flipV="1">
            <a:off x="8469117" y="1590701"/>
            <a:ext cx="24003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7E9783C-98A3-4229-A542-037769809123}"/>
              </a:ext>
            </a:extLst>
          </p:cNvPr>
          <p:cNvCxnSpPr/>
          <p:nvPr/>
        </p:nvCxnSpPr>
        <p:spPr>
          <a:xfrm flipV="1">
            <a:off x="7780991" y="1252089"/>
            <a:ext cx="24003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49E44A0A-8BA6-4235-B3B7-2BA42103B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469" y="2000020"/>
            <a:ext cx="400050" cy="53340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6981E5-B789-4E92-89F1-5E72966B586F}"/>
              </a:ext>
            </a:extLst>
          </p:cNvPr>
          <p:cNvCxnSpPr/>
          <p:nvPr/>
        </p:nvCxnSpPr>
        <p:spPr>
          <a:xfrm flipV="1">
            <a:off x="7542017" y="1881347"/>
            <a:ext cx="2400300" cy="685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sch sch ch ch this i">
            <a:hlinkClick r:id="" action="ppaction://media"/>
            <a:extLst>
              <a:ext uri="{FF2B5EF4-FFF2-40B4-BE49-F238E27FC236}">
                <a16:creationId xmlns:a16="http://schemas.microsoft.com/office/drawing/2014/main" id="{6B969950-88A2-463B-B003-379489A510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79542" y="1910860"/>
            <a:ext cx="609600" cy="6096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8EAC95A3-B769-4823-A0D5-6E9B6F83D9D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343" y="1070564"/>
            <a:ext cx="523176" cy="523176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21636A8-1A71-4322-AB20-9D00A5FED58C}"/>
              </a:ext>
            </a:extLst>
          </p:cNvPr>
          <p:cNvCxnSpPr>
            <a:cxnSpLocks/>
          </p:cNvCxnSpPr>
          <p:nvPr/>
        </p:nvCxnSpPr>
        <p:spPr>
          <a:xfrm flipV="1">
            <a:off x="7440743" y="1131756"/>
            <a:ext cx="1797214" cy="4724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AF7FA26-6FD6-4A9E-8F8E-17C285B8CC44}"/>
              </a:ext>
            </a:extLst>
          </p:cNvPr>
          <p:cNvCxnSpPr/>
          <p:nvPr/>
        </p:nvCxnSpPr>
        <p:spPr>
          <a:xfrm flipH="1" flipV="1">
            <a:off x="3185917" y="1799735"/>
            <a:ext cx="2019300" cy="1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D9CDA9AC-3FB6-4E77-ABAD-C52D27C7F3C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5516964"/>
            <a:ext cx="1238250" cy="123825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561D5608-B1D4-49A8-87AD-5B4B6ABD21FF}"/>
              </a:ext>
            </a:extLst>
          </p:cNvPr>
          <p:cNvCxnSpPr/>
          <p:nvPr/>
        </p:nvCxnSpPr>
        <p:spPr>
          <a:xfrm>
            <a:off x="751175" y="4535779"/>
            <a:ext cx="10432779" cy="88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D7EB859B-88EC-4756-B3E5-DBDB7CB30D99}"/>
              </a:ext>
            </a:extLst>
          </p:cNvPr>
          <p:cNvSpPr txBox="1"/>
          <p:nvPr/>
        </p:nvSpPr>
        <p:spPr>
          <a:xfrm>
            <a:off x="-223818" y="5262622"/>
            <a:ext cx="1891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1991 January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10B1388-8044-4700-AB74-2A3F380E6CE8}"/>
              </a:ext>
            </a:extLst>
          </p:cNvPr>
          <p:cNvCxnSpPr/>
          <p:nvPr/>
        </p:nvCxnSpPr>
        <p:spPr>
          <a:xfrm>
            <a:off x="1641475" y="5567347"/>
            <a:ext cx="1238250" cy="8842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>
            <a:extLst>
              <a:ext uri="{FF2B5EF4-FFF2-40B4-BE49-F238E27FC236}">
                <a16:creationId xmlns:a16="http://schemas.microsoft.com/office/drawing/2014/main" id="{29897DBA-389B-4122-84FB-BBAB4F44AB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827" y="5463929"/>
            <a:ext cx="828573" cy="118115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4E855E3E-39F5-4DEF-978F-7E2417F0AB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527" y="5857224"/>
            <a:ext cx="1252590" cy="751554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39F9D05-F4B7-45CB-99B9-E266F374C42E}"/>
              </a:ext>
            </a:extLst>
          </p:cNvPr>
          <p:cNvCxnSpPr>
            <a:cxnSpLocks/>
          </p:cNvCxnSpPr>
          <p:nvPr/>
        </p:nvCxnSpPr>
        <p:spPr>
          <a:xfrm>
            <a:off x="6769100" y="5725054"/>
            <a:ext cx="1616444" cy="683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912060D-A0C0-4220-A11D-B00EF48B99B3}"/>
              </a:ext>
            </a:extLst>
          </p:cNvPr>
          <p:cNvSpPr txBox="1"/>
          <p:nvPr/>
        </p:nvSpPr>
        <p:spPr>
          <a:xfrm>
            <a:off x="6350347" y="5980274"/>
            <a:ext cx="49821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ESL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337806E-2BEF-426F-A414-E8E844F51A20}"/>
              </a:ext>
            </a:extLst>
          </p:cNvPr>
          <p:cNvSpPr txBox="1"/>
          <p:nvPr/>
        </p:nvSpPr>
        <p:spPr>
          <a:xfrm>
            <a:off x="213982" y="2472842"/>
            <a:ext cx="14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January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8DD3C45-E50E-495D-9E00-D33980A6621F}"/>
              </a:ext>
            </a:extLst>
          </p:cNvPr>
          <p:cNvSpPr/>
          <p:nvPr/>
        </p:nvSpPr>
        <p:spPr>
          <a:xfrm>
            <a:off x="4215692" y="6118942"/>
            <a:ext cx="831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INT.IPX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A923279B-BD4E-439F-8A71-D6FB26509CA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024" y="6118942"/>
            <a:ext cx="450395" cy="63627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A4BF78A-1797-4086-9161-4B5C7574F631}"/>
              </a:ext>
            </a:extLst>
          </p:cNvPr>
          <p:cNvSpPr txBox="1"/>
          <p:nvPr/>
        </p:nvSpPr>
        <p:spPr>
          <a:xfrm>
            <a:off x="8239515" y="5604211"/>
            <a:ext cx="3203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Did not finish</a:t>
            </a:r>
          </a:p>
          <a:p>
            <a:r>
              <a:rPr lang="en-US" dirty="0"/>
              <a:t>0.1 </a:t>
            </a:r>
            <a:r>
              <a:rPr lang="en-US" dirty="0" err="1"/>
              <a:t>nonPoceiSAuse.ProshG</a:t>
            </a:r>
            <a:r>
              <a:rPr lang="en-US" dirty="0"/>
              <a:t>.</a:t>
            </a:r>
          </a:p>
          <a:p>
            <a:r>
              <a:rPr lang="en-US" dirty="0"/>
              <a:t>IPX int HOCIE:AUSLANDER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(2psc,tuerkin)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C5386A9-E5B5-4AEF-8BC1-C44A86FDB3FC}"/>
              </a:ext>
            </a:extLst>
          </p:cNvPr>
          <p:cNvSpPr/>
          <p:nvPr/>
        </p:nvSpPr>
        <p:spPr>
          <a:xfrm>
            <a:off x="2982170" y="5560481"/>
            <a:ext cx="1438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Did not finish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9EA3BD39-02F9-4C8D-8082-CEE9934585CB}"/>
              </a:ext>
            </a:extLst>
          </p:cNvPr>
          <p:cNvSpPr txBox="1"/>
          <p:nvPr/>
        </p:nvSpPr>
        <p:spPr>
          <a:xfrm>
            <a:off x="9881376" y="5487892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 200/m hand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665CAB1-7393-4DBA-9AAA-77635304BB22}"/>
              </a:ext>
            </a:extLst>
          </p:cNvPr>
          <p:cNvCxnSpPr>
            <a:cxnSpLocks/>
          </p:cNvCxnSpPr>
          <p:nvPr/>
        </p:nvCxnSpPr>
        <p:spPr>
          <a:xfrm flipH="1">
            <a:off x="751175" y="4037798"/>
            <a:ext cx="10356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3BE80655-77D9-45EF-BF2B-785D0AB86FE2}"/>
              </a:ext>
            </a:extLst>
          </p:cNvPr>
          <p:cNvSpPr txBox="1"/>
          <p:nvPr/>
        </p:nvSpPr>
        <p:spPr>
          <a:xfrm>
            <a:off x="4420384" y="5794182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Movin</a:t>
            </a:r>
            <a:r>
              <a:rPr lang="en-US" dirty="0"/>
              <a:t>g INT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5F16ADE9-9375-4874-9C10-771475B4BF9E}"/>
              </a:ext>
            </a:extLst>
          </p:cNvPr>
          <p:cNvCxnSpPr/>
          <p:nvPr/>
        </p:nvCxnSpPr>
        <p:spPr>
          <a:xfrm flipV="1">
            <a:off x="4300562" y="5800982"/>
            <a:ext cx="1105253" cy="283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52C90F31-07F5-4934-84C5-04CFEDB7601D}"/>
              </a:ext>
            </a:extLst>
          </p:cNvPr>
          <p:cNvSpPr txBox="1"/>
          <p:nvPr/>
        </p:nvSpPr>
        <p:spPr>
          <a:xfrm>
            <a:off x="2539922" y="5497872"/>
            <a:ext cx="12682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Mutlpe</a:t>
            </a:r>
            <a:r>
              <a:rPr lang="en-US" sz="800" strike="sngStrike" dirty="0"/>
              <a:t> Chose Finish Book</a:t>
            </a:r>
          </a:p>
        </p:txBody>
      </p:sp>
      <p:pic>
        <p:nvPicPr>
          <p:cNvPr id="135" name="Picture 134">
            <a:extLst>
              <a:ext uri="{FF2B5EF4-FFF2-40B4-BE49-F238E27FC236}">
                <a16:creationId xmlns:a16="http://schemas.microsoft.com/office/drawing/2014/main" id="{D3DD66AA-5FD9-4A30-84E5-16163492FD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656" y="5367232"/>
            <a:ext cx="612166" cy="657699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944CA4DF-84FF-4ABB-A6EB-7F904B2FEE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17" y="2483345"/>
            <a:ext cx="1619250" cy="120015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5DE1D74-8EE8-4208-96C1-CA5DC8964FB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06739" y="2997777"/>
            <a:ext cx="1333500" cy="447675"/>
          </a:xfrm>
          <a:prstGeom prst="rect">
            <a:avLst/>
          </a:prstGeom>
        </p:spPr>
      </p:pic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AF3EA631-886A-498F-88B3-B1D2C436CB97}"/>
              </a:ext>
            </a:extLst>
          </p:cNvPr>
          <p:cNvCxnSpPr/>
          <p:nvPr/>
        </p:nvCxnSpPr>
        <p:spPr>
          <a:xfrm>
            <a:off x="2097365" y="3217428"/>
            <a:ext cx="2153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>
            <a:extLst>
              <a:ext uri="{FF2B5EF4-FFF2-40B4-BE49-F238E27FC236}">
                <a16:creationId xmlns:a16="http://schemas.microsoft.com/office/drawing/2014/main" id="{393FC8DB-4ECC-47E9-97DF-D8F1C2C8027D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312" y="2563400"/>
            <a:ext cx="929327" cy="929327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EFFAC69-7018-4663-A321-0BBC7FDD96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574" y="2890229"/>
            <a:ext cx="781945" cy="840106"/>
          </a:xfrm>
          <a:prstGeom prst="rect">
            <a:avLst/>
          </a:prstGeom>
        </p:spPr>
      </p:pic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A5520B3-A8DF-4BA9-BB63-A2EE15B18EE5}"/>
              </a:ext>
            </a:extLst>
          </p:cNvPr>
          <p:cNvCxnSpPr/>
          <p:nvPr/>
        </p:nvCxnSpPr>
        <p:spPr>
          <a:xfrm>
            <a:off x="713029" y="2514551"/>
            <a:ext cx="10432779" cy="88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81D99F2-F829-4EB0-8053-337529D4FF88}"/>
              </a:ext>
            </a:extLst>
          </p:cNvPr>
          <p:cNvCxnSpPr>
            <a:cxnSpLocks/>
          </p:cNvCxnSpPr>
          <p:nvPr/>
        </p:nvCxnSpPr>
        <p:spPr>
          <a:xfrm flipV="1">
            <a:off x="1715304" y="1588136"/>
            <a:ext cx="9312761" cy="117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13E2A236-518D-4729-AA7A-33F669A194DE}"/>
              </a:ext>
            </a:extLst>
          </p:cNvPr>
          <p:cNvCxnSpPr/>
          <p:nvPr/>
        </p:nvCxnSpPr>
        <p:spPr>
          <a:xfrm>
            <a:off x="361113" y="2998003"/>
            <a:ext cx="3118687" cy="316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>
            <a:extLst>
              <a:ext uri="{FF2B5EF4-FFF2-40B4-BE49-F238E27FC236}">
                <a16:creationId xmlns:a16="http://schemas.microsoft.com/office/drawing/2014/main" id="{EA305652-DA46-420E-88DF-9B605A2424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4296" y="2864576"/>
            <a:ext cx="1065315" cy="728900"/>
          </a:xfrm>
          <a:prstGeom prst="rect">
            <a:avLst/>
          </a:prstGeom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78C68D9-6CB5-486F-9B09-8635FC037C23}"/>
              </a:ext>
            </a:extLst>
          </p:cNvPr>
          <p:cNvCxnSpPr/>
          <p:nvPr/>
        </p:nvCxnSpPr>
        <p:spPr>
          <a:xfrm>
            <a:off x="3286074" y="2655500"/>
            <a:ext cx="2231631" cy="977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6447E14B-BDED-4F26-B1A4-7F1CCAD8589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06341" y="3570343"/>
            <a:ext cx="781946" cy="208772"/>
          </a:xfrm>
          <a:prstGeom prst="rect">
            <a:avLst/>
          </a:prstGeom>
        </p:spPr>
      </p:pic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05CAB233-41A2-4BC2-BBA3-89CD0A78EEF2}"/>
              </a:ext>
            </a:extLst>
          </p:cNvPr>
          <p:cNvCxnSpPr/>
          <p:nvPr/>
        </p:nvCxnSpPr>
        <p:spPr>
          <a:xfrm>
            <a:off x="1920456" y="3593476"/>
            <a:ext cx="1265461" cy="136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2473E99D-5D6C-4762-A0C2-1DA56BC62858}"/>
              </a:ext>
            </a:extLst>
          </p:cNvPr>
          <p:cNvSpPr txBox="1"/>
          <p:nvPr/>
        </p:nvSpPr>
        <p:spPr>
          <a:xfrm>
            <a:off x="3239892" y="3506718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Left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522798E4-DDB4-4C65-BEFF-CB008A0AFAD9}"/>
              </a:ext>
            </a:extLst>
          </p:cNvPr>
          <p:cNvSpPr txBox="1"/>
          <p:nvPr/>
        </p:nvSpPr>
        <p:spPr>
          <a:xfrm>
            <a:off x="1974298" y="3799765"/>
            <a:ext cx="20104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 </a:t>
            </a:r>
            <a:r>
              <a:rPr lang="en-US" sz="800" strike="sngStrike" dirty="0" err="1"/>
              <a:t>Peter.Angela.Daniel.sane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knut.Newpaper</a:t>
            </a:r>
            <a:endParaRPr lang="en-US" sz="800" strike="sngStrike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C4F2C295-6351-4454-B24C-57577411A52F}"/>
              </a:ext>
            </a:extLst>
          </p:cNvPr>
          <p:cNvSpPr txBox="1"/>
          <p:nvPr/>
        </p:nvSpPr>
        <p:spPr>
          <a:xfrm>
            <a:off x="713029" y="4610055"/>
            <a:ext cx="1611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English Test (C-&gt;?(d)): I am leaving</a:t>
            </a: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9A358D8C-E1B2-4F02-A2EC-E0A7A5D0D770}"/>
              </a:ext>
            </a:extLst>
          </p:cNvPr>
          <p:cNvCxnSpPr/>
          <p:nvPr/>
        </p:nvCxnSpPr>
        <p:spPr>
          <a:xfrm flipV="1">
            <a:off x="5196739" y="5713316"/>
            <a:ext cx="899261" cy="114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>
            <a:extLst>
              <a:ext uri="{FF2B5EF4-FFF2-40B4-BE49-F238E27FC236}">
                <a16:creationId xmlns:a16="http://schemas.microsoft.com/office/drawing/2014/main" id="{01465806-A485-42AA-8BFF-4BC1E68DCE1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925" y="4601074"/>
            <a:ext cx="551510" cy="756816"/>
          </a:xfrm>
          <a:prstGeom prst="rect">
            <a:avLst/>
          </a:prstGeom>
        </p:spPr>
      </p:pic>
      <p:sp>
        <p:nvSpPr>
          <p:cNvPr id="172" name="Rectangle 171">
            <a:extLst>
              <a:ext uri="{FF2B5EF4-FFF2-40B4-BE49-F238E27FC236}">
                <a16:creationId xmlns:a16="http://schemas.microsoft.com/office/drawing/2014/main" id="{AC19A360-E472-4076-83DC-7AE9246C5F81}"/>
              </a:ext>
            </a:extLst>
          </p:cNvPr>
          <p:cNvSpPr/>
          <p:nvPr/>
        </p:nvSpPr>
        <p:spPr>
          <a:xfrm>
            <a:off x="2240098" y="4881334"/>
            <a:ext cx="2494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HOMCIE:MAYOR.INT.IPX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B64E3D5-1742-477A-8BA6-D8D2890AFBCF}"/>
              </a:ext>
            </a:extLst>
          </p:cNvPr>
          <p:cNvSpPr txBox="1"/>
          <p:nvPr/>
        </p:nvSpPr>
        <p:spPr>
          <a:xfrm>
            <a:off x="5556023" y="4787256"/>
            <a:ext cx="222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Phil.</a:t>
            </a:r>
            <a:r>
              <a:rPr lang="en-US" strike="sngStrike" dirty="0" err="1"/>
              <a:t>kim</a:t>
            </a:r>
            <a:r>
              <a:rPr lang="en-US" strike="sngStrike" dirty="0"/>
              <a:t>.</a:t>
            </a:r>
            <a:r>
              <a:rPr lang="en-US" dirty="0"/>
              <a:t>“renter katy”</a:t>
            </a: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CAE57A6F-0846-4FDD-B308-D61502482D85}"/>
              </a:ext>
            </a:extLst>
          </p:cNvPr>
          <p:cNvCxnSpPr>
            <a:endCxn id="173" idx="1"/>
          </p:cNvCxnSpPr>
          <p:nvPr/>
        </p:nvCxnSpPr>
        <p:spPr>
          <a:xfrm flipH="1">
            <a:off x="5556023" y="4952140"/>
            <a:ext cx="2530569" cy="19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C35C19DC-70B1-47D6-8C8E-987AA11222E6}"/>
              </a:ext>
            </a:extLst>
          </p:cNvPr>
          <p:cNvSpPr/>
          <p:nvPr/>
        </p:nvSpPr>
        <p:spPr>
          <a:xfrm>
            <a:off x="297285" y="469121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7AE89199-0A3D-477A-BC30-3FB777EF6522}"/>
              </a:ext>
            </a:extLst>
          </p:cNvPr>
          <p:cNvSpPr/>
          <p:nvPr/>
        </p:nvSpPr>
        <p:spPr>
          <a:xfrm>
            <a:off x="950028" y="4774502"/>
            <a:ext cx="1024270" cy="2183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89057935-B07C-4676-BEC8-FF8FB9838D24}"/>
              </a:ext>
            </a:extLst>
          </p:cNvPr>
          <p:cNvSpPr/>
          <p:nvPr/>
        </p:nvSpPr>
        <p:spPr>
          <a:xfrm>
            <a:off x="950028" y="5051709"/>
            <a:ext cx="1238250" cy="3937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nonPoclieUsage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3EFC6FE-65BA-4177-BAC3-77ACB978DD58}"/>
              </a:ext>
            </a:extLst>
          </p:cNvPr>
          <p:cNvSpPr/>
          <p:nvPr/>
        </p:nvSpPr>
        <p:spPr>
          <a:xfrm>
            <a:off x="2106341" y="4650911"/>
            <a:ext cx="2262194" cy="2705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Stanford:PMP</a:t>
            </a:r>
            <a:endParaRPr lang="en-US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58BFF8E7-FBBF-403F-B562-D28A13D2242A}"/>
              </a:ext>
            </a:extLst>
          </p:cNvPr>
          <p:cNvSpPr/>
          <p:nvPr/>
        </p:nvSpPr>
        <p:spPr>
          <a:xfrm>
            <a:off x="2035282" y="5148748"/>
            <a:ext cx="2262195" cy="32289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Websphere:laura</a:t>
            </a:r>
            <a:endParaRPr lang="en-US" dirty="0"/>
          </a:p>
        </p:txBody>
      </p: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B304CBBB-9569-48E4-9EFC-07336B78F175}"/>
              </a:ext>
            </a:extLst>
          </p:cNvPr>
          <p:cNvCxnSpPr/>
          <p:nvPr/>
        </p:nvCxnSpPr>
        <p:spPr>
          <a:xfrm>
            <a:off x="1828800" y="4691216"/>
            <a:ext cx="2421974" cy="96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7E4B185-1819-4B9E-B4E2-834FD143A3AA}"/>
              </a:ext>
            </a:extLst>
          </p:cNvPr>
          <p:cNvCxnSpPr>
            <a:endCxn id="180" idx="3"/>
          </p:cNvCxnSpPr>
          <p:nvPr/>
        </p:nvCxnSpPr>
        <p:spPr>
          <a:xfrm>
            <a:off x="2188278" y="5308743"/>
            <a:ext cx="2109199" cy="1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Cube 184">
            <a:extLst>
              <a:ext uri="{FF2B5EF4-FFF2-40B4-BE49-F238E27FC236}">
                <a16:creationId xmlns:a16="http://schemas.microsoft.com/office/drawing/2014/main" id="{2F1378A8-5ADD-4FA5-BEA3-A77F8491F3E5}"/>
              </a:ext>
            </a:extLst>
          </p:cNvPr>
          <p:cNvSpPr/>
          <p:nvPr/>
        </p:nvSpPr>
        <p:spPr>
          <a:xfrm>
            <a:off x="266326" y="4926638"/>
            <a:ext cx="836102" cy="4188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86" name="Cube 185">
            <a:extLst>
              <a:ext uri="{FF2B5EF4-FFF2-40B4-BE49-F238E27FC236}">
                <a16:creationId xmlns:a16="http://schemas.microsoft.com/office/drawing/2014/main" id="{93FD55E5-230A-4DEA-8C9E-4DC8F732194F}"/>
              </a:ext>
            </a:extLst>
          </p:cNvPr>
          <p:cNvSpPr/>
          <p:nvPr/>
        </p:nvSpPr>
        <p:spPr>
          <a:xfrm>
            <a:off x="264148" y="5677434"/>
            <a:ext cx="736046" cy="4188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ED5AB2A9-45EF-46B2-B13C-006A48AEB5C5}"/>
              </a:ext>
            </a:extLst>
          </p:cNvPr>
          <p:cNvSpPr txBox="1"/>
          <p:nvPr/>
        </p:nvSpPr>
        <p:spPr>
          <a:xfrm>
            <a:off x="98432" y="43076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D3257575-BE12-4045-AC24-60E2BE94294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75" y="2145413"/>
            <a:ext cx="359777" cy="250360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56E29DFC-2522-4D5A-A7E7-FCBB31A454C1}"/>
              </a:ext>
            </a:extLst>
          </p:cNvPr>
          <p:cNvSpPr txBox="1"/>
          <p:nvPr/>
        </p:nvSpPr>
        <p:spPr>
          <a:xfrm>
            <a:off x="1087682" y="2194287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6E7D885C-8C09-4925-BCF8-6D5EFB94F4C0}"/>
              </a:ext>
            </a:extLst>
          </p:cNvPr>
          <p:cNvCxnSpPr/>
          <p:nvPr/>
        </p:nvCxnSpPr>
        <p:spPr>
          <a:xfrm>
            <a:off x="1276621" y="2091835"/>
            <a:ext cx="1220693" cy="3039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30A94CF7-62B1-46EB-9FD9-E099B0067221}"/>
              </a:ext>
            </a:extLst>
          </p:cNvPr>
          <p:cNvCxnSpPr/>
          <p:nvPr/>
        </p:nvCxnSpPr>
        <p:spPr>
          <a:xfrm>
            <a:off x="9709323" y="5631954"/>
            <a:ext cx="2304877" cy="81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9429F735-67BB-455A-98A8-79D023376B6F}"/>
              </a:ext>
            </a:extLst>
          </p:cNvPr>
          <p:cNvSpPr txBox="1"/>
          <p:nvPr/>
        </p:nvSpPr>
        <p:spPr>
          <a:xfrm>
            <a:off x="8753279" y="4992895"/>
            <a:ext cx="2767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SQ.PREA.Pope.!St</a:t>
            </a:r>
            <a:r>
              <a:rPr lang="en-US" dirty="0"/>
              <a:t>. Anselmo</a:t>
            </a:r>
          </a:p>
        </p:txBody>
      </p: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EBD55598-1384-49AB-817F-997E1DEFDD1D}"/>
              </a:ext>
            </a:extLst>
          </p:cNvPr>
          <p:cNvCxnSpPr>
            <a:cxnSpLocks/>
          </p:cNvCxnSpPr>
          <p:nvPr/>
        </p:nvCxnSpPr>
        <p:spPr>
          <a:xfrm>
            <a:off x="9709323" y="5133140"/>
            <a:ext cx="1740431" cy="88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41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6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59500AA0-3CDA-4F26-99B2-5FAFEEFC7F44}"/>
              </a:ext>
            </a:extLst>
          </p:cNvPr>
          <p:cNvSpPr/>
          <p:nvPr/>
        </p:nvSpPr>
        <p:spPr>
          <a:xfrm>
            <a:off x="42168" y="4533855"/>
            <a:ext cx="2003986" cy="335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C28746-760A-420C-A9F2-45FCA5ED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21" y="1268428"/>
            <a:ext cx="990600" cy="41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A1B96-0063-40F5-B8D9-6B25D3D0E0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24" y="4410839"/>
            <a:ext cx="608181" cy="10043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261E6F-D22E-42BE-A529-89425A303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525" y="2039590"/>
            <a:ext cx="942975" cy="17212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B6E413-926B-488B-8F4E-A1C629240C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34" y="1687528"/>
            <a:ext cx="1656244" cy="2211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6F61CF-9C14-4A17-9A57-0EBC1503D8D0}"/>
              </a:ext>
            </a:extLst>
          </p:cNvPr>
          <p:cNvSpPr txBox="1"/>
          <p:nvPr/>
        </p:nvSpPr>
        <p:spPr>
          <a:xfrm>
            <a:off x="2070100" y="3911600"/>
            <a:ext cx="91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Theater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7A0FEE-B304-4D74-A562-F2E9BE360206}"/>
              </a:ext>
            </a:extLst>
          </p:cNvPr>
          <p:cNvSpPr txBox="1"/>
          <p:nvPr/>
        </p:nvSpPr>
        <p:spPr>
          <a:xfrm>
            <a:off x="2007345" y="1224863"/>
            <a:ext cx="183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HOMCEI:LUX:VHS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8EDBA3-EA9B-428C-A83C-92F4C2A43CFD}"/>
              </a:ext>
            </a:extLst>
          </p:cNvPr>
          <p:cNvCxnSpPr/>
          <p:nvPr/>
        </p:nvCxnSpPr>
        <p:spPr>
          <a:xfrm flipV="1">
            <a:off x="139700" y="2133600"/>
            <a:ext cx="40640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BA79CEF-BFA2-414E-9B8B-EC608FA4D37C}"/>
              </a:ext>
            </a:extLst>
          </p:cNvPr>
          <p:cNvSpPr txBox="1"/>
          <p:nvPr/>
        </p:nvSpPr>
        <p:spPr>
          <a:xfrm>
            <a:off x="2171700" y="983665"/>
            <a:ext cx="970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HOMCIE:NANA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1F0810E-01BB-4399-8E47-FFCC888DF103}"/>
              </a:ext>
            </a:extLst>
          </p:cNvPr>
          <p:cNvCxnSpPr/>
          <p:nvPr/>
        </p:nvCxnSpPr>
        <p:spPr>
          <a:xfrm flipV="1">
            <a:off x="942514" y="3613845"/>
            <a:ext cx="4064000" cy="251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9C1413-97B2-486C-BFD4-59A376062B7A}"/>
              </a:ext>
            </a:extLst>
          </p:cNvPr>
          <p:cNvCxnSpPr>
            <a:cxnSpLocks/>
          </p:cNvCxnSpPr>
          <p:nvPr/>
        </p:nvCxnSpPr>
        <p:spPr>
          <a:xfrm>
            <a:off x="5006514" y="1687528"/>
            <a:ext cx="1762586" cy="20732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DAEBD04-B534-47BB-A833-37E05FBD6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834" y="1700429"/>
            <a:ext cx="3700366" cy="494017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DAA7D64-9502-4CF5-8606-05904AE5D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829" y="1228185"/>
            <a:ext cx="819150" cy="12382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7AAF36-5FAD-4A37-B25E-95C4887CE100}"/>
              </a:ext>
            </a:extLst>
          </p:cNvPr>
          <p:cNvCxnSpPr/>
          <p:nvPr/>
        </p:nvCxnSpPr>
        <p:spPr>
          <a:xfrm>
            <a:off x="10845800" y="1501260"/>
            <a:ext cx="1219200" cy="721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C6AFD06-779C-488C-8593-F1E807E4B4D4}"/>
              </a:ext>
            </a:extLst>
          </p:cNvPr>
          <p:cNvCxnSpPr/>
          <p:nvPr/>
        </p:nvCxnSpPr>
        <p:spPr>
          <a:xfrm>
            <a:off x="7708900" y="2671362"/>
            <a:ext cx="4197079" cy="3442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F90D812-2468-4F9D-B008-2090A9D1D2A1}"/>
              </a:ext>
            </a:extLst>
          </p:cNvPr>
          <p:cNvSpPr txBox="1"/>
          <p:nvPr/>
        </p:nvSpPr>
        <p:spPr>
          <a:xfrm>
            <a:off x="2563327" y="1736471"/>
            <a:ext cx="429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).</a:t>
            </a:r>
            <a:r>
              <a:rPr lang="en-US" dirty="0"/>
              <a:t>ATOMCLOC(</a:t>
            </a:r>
            <a:r>
              <a:rPr lang="en-US" dirty="0" err="1"/>
              <a:t>nonPolcieCFg</a:t>
            </a:r>
            <a:r>
              <a:rPr lang="en-US" dirty="0"/>
              <a:t>(theater)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533EEE-964D-439D-A507-C2A4ABE61939}"/>
              </a:ext>
            </a:extLst>
          </p:cNvPr>
          <p:cNvSpPr txBox="1"/>
          <p:nvPr/>
        </p:nvSpPr>
        <p:spPr>
          <a:xfrm>
            <a:off x="2015253" y="1701111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207F79-419C-414A-A7CC-4AEFC2FA9D3F}"/>
              </a:ext>
            </a:extLst>
          </p:cNvPr>
          <p:cNvSpPr txBox="1"/>
          <p:nvPr/>
        </p:nvSpPr>
        <p:spPr>
          <a:xfrm>
            <a:off x="1456109" y="143127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927E2A6A-66FA-4DD3-B0D0-C52EE0BB008E}"/>
              </a:ext>
            </a:extLst>
          </p:cNvPr>
          <p:cNvSpPr/>
          <p:nvPr/>
        </p:nvSpPr>
        <p:spPr>
          <a:xfrm>
            <a:off x="781321" y="2222500"/>
            <a:ext cx="927670" cy="139134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A8EA06-DABE-4935-8990-AE45529F50FD}"/>
              </a:ext>
            </a:extLst>
          </p:cNvPr>
          <p:cNvSpPr txBox="1"/>
          <p:nvPr/>
        </p:nvSpPr>
        <p:spPr>
          <a:xfrm>
            <a:off x="781321" y="3760803"/>
            <a:ext cx="58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wait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1ED5FC8-BF44-463D-92AE-424E616C3E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153" y="2017129"/>
            <a:ext cx="1070561" cy="80188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6A5A886-6EB0-4ECC-9EB9-2433A91BCFA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368" y="2882173"/>
            <a:ext cx="1070561" cy="801887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E139FF2-E8B0-4C5B-9D20-77CB6718DB29}"/>
              </a:ext>
            </a:extLst>
          </p:cNvPr>
          <p:cNvCxnSpPr>
            <a:cxnSpLocks/>
          </p:cNvCxnSpPr>
          <p:nvPr/>
        </p:nvCxnSpPr>
        <p:spPr>
          <a:xfrm>
            <a:off x="3483600" y="1934010"/>
            <a:ext cx="1762586" cy="20732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F6FEF18-22FC-4FBC-9701-A96425635DF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405" y="3668274"/>
            <a:ext cx="604351" cy="40216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FE4932D2-5B65-45CC-A816-0B0D972A603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749" y="3675664"/>
            <a:ext cx="604351" cy="339948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84048F0-1728-4F3F-9AE9-DA076F13FCBF}"/>
              </a:ext>
            </a:extLst>
          </p:cNvPr>
          <p:cNvCxnSpPr>
            <a:cxnSpLocks/>
          </p:cNvCxnSpPr>
          <p:nvPr/>
        </p:nvCxnSpPr>
        <p:spPr>
          <a:xfrm>
            <a:off x="2926764" y="2265554"/>
            <a:ext cx="1762586" cy="20732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8AABFAD-877A-478B-8F5E-5AA7B1A1C20C}"/>
              </a:ext>
            </a:extLst>
          </p:cNvPr>
          <p:cNvCxnSpPr>
            <a:cxnSpLocks/>
          </p:cNvCxnSpPr>
          <p:nvPr/>
        </p:nvCxnSpPr>
        <p:spPr>
          <a:xfrm>
            <a:off x="3765009" y="2302030"/>
            <a:ext cx="1762586" cy="20732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10FBB3D-6A2B-4669-8D2B-433A12AE4E98}"/>
              </a:ext>
            </a:extLst>
          </p:cNvPr>
          <p:cNvSpPr txBox="1"/>
          <p:nvPr/>
        </p:nvSpPr>
        <p:spPr>
          <a:xfrm>
            <a:off x="4460816" y="1309902"/>
            <a:ext cx="172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41.ignore”PAUL”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DBFD3C0-F588-425C-BCE3-9BBEB7AE6F32}"/>
              </a:ext>
            </a:extLst>
          </p:cNvPr>
          <p:cNvCxnSpPr/>
          <p:nvPr/>
        </p:nvCxnSpPr>
        <p:spPr>
          <a:xfrm>
            <a:off x="4811238" y="1337973"/>
            <a:ext cx="716357" cy="46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E450781-CCF1-40C8-9EBA-5FB29DC86044}"/>
              </a:ext>
            </a:extLst>
          </p:cNvPr>
          <p:cNvSpPr txBox="1"/>
          <p:nvPr/>
        </p:nvSpPr>
        <p:spPr>
          <a:xfrm>
            <a:off x="2602850" y="1513870"/>
            <a:ext cx="298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HOMICEI:IS-A-BELL</a:t>
            </a:r>
            <a:r>
              <a:rPr lang="en-US" strike="sngStrike" dirty="0"/>
              <a:t>(</a:t>
            </a:r>
            <a:r>
              <a:rPr lang="en-US" strike="sngStrike" dirty="0" err="1"/>
              <a:t>aborigeni</a:t>
            </a:r>
            <a:r>
              <a:rPr lang="en-US" strike="sngStrike" dirty="0"/>
              <a:t>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708A71-20CC-430A-995F-154DAB484787}"/>
              </a:ext>
            </a:extLst>
          </p:cNvPr>
          <p:cNvSpPr/>
          <p:nvPr/>
        </p:nvSpPr>
        <p:spPr>
          <a:xfrm>
            <a:off x="5396348" y="3702421"/>
            <a:ext cx="23358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Gary: nana got a .. From the video store</a:t>
            </a:r>
          </a:p>
          <a:p>
            <a:r>
              <a:rPr lang="en-US" sz="800" strike="sngStrike" dirty="0" err="1"/>
              <a:t>paul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hogan</a:t>
            </a:r>
            <a:r>
              <a:rPr lang="en-US" sz="800" strike="sngStrike" dirty="0"/>
              <a:t> standing poster video store, human size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74D9A4B-D8E9-4E3D-8E20-0E98FAB187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37" y="5791079"/>
            <a:ext cx="876300" cy="8763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D872FBF-283D-43C4-B110-3D22AF1101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66" y="5809251"/>
            <a:ext cx="1599513" cy="8763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6E03E54-95CE-4827-9888-2DA430D814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69" y="5782475"/>
            <a:ext cx="737306" cy="98434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B4E7B70-5F51-46C6-A69C-B898CB135084}"/>
              </a:ext>
            </a:extLst>
          </p:cNvPr>
          <p:cNvSpPr/>
          <p:nvPr/>
        </p:nvSpPr>
        <p:spPr>
          <a:xfrm>
            <a:off x="2355227" y="5390732"/>
            <a:ext cx="3262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baden-baden</a:t>
            </a:r>
            <a:r>
              <a:rPr lang="en-US" strike="sngStrike" dirty="0"/>
              <a:t> </a:t>
            </a:r>
            <a:r>
              <a:rPr lang="en-US" strike="sngStrike" dirty="0" err="1"/>
              <a:t>romen</a:t>
            </a:r>
            <a:r>
              <a:rPr lang="en-US" strike="sngStrike" dirty="0"/>
              <a:t> baths towel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3FFD0A4-EB68-41B1-948D-F741CBA70EB2}"/>
              </a:ext>
            </a:extLst>
          </p:cNvPr>
          <p:cNvSpPr txBox="1"/>
          <p:nvPr/>
        </p:nvSpPr>
        <p:spPr>
          <a:xfrm>
            <a:off x="5887807" y="5415207"/>
            <a:ext cx="1475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01 heaven where old </a:t>
            </a:r>
            <a:r>
              <a:rPr lang="en-US" sz="800" strike="sngStrike" dirty="0" err="1"/>
              <a:t>peope</a:t>
            </a:r>
            <a:r>
              <a:rPr lang="en-US" sz="800" strike="sngStrike" dirty="0"/>
              <a:t> go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31DDFF8-BCC1-4C8B-AE22-A36EC141B5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46154" y="5773617"/>
            <a:ext cx="1659214" cy="866991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C9F94834-C543-48F3-BF37-C18252CEEE88}"/>
              </a:ext>
            </a:extLst>
          </p:cNvPr>
          <p:cNvSpPr/>
          <p:nvPr/>
        </p:nvSpPr>
        <p:spPr>
          <a:xfrm>
            <a:off x="1368982" y="5998028"/>
            <a:ext cx="3637532" cy="428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FFC03F3-7C53-43D5-84BF-FDD7F6463CC2}"/>
              </a:ext>
            </a:extLst>
          </p:cNvPr>
          <p:cNvCxnSpPr/>
          <p:nvPr/>
        </p:nvCxnSpPr>
        <p:spPr>
          <a:xfrm flipH="1">
            <a:off x="5493469" y="5630651"/>
            <a:ext cx="1275631" cy="7955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0D5176E-2216-4129-B025-C3F6D24AF0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" y="5172229"/>
            <a:ext cx="1276761" cy="876301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97D266CE-653E-4C6B-9FAC-DEC1952406FE}"/>
              </a:ext>
            </a:extLst>
          </p:cNvPr>
          <p:cNvSpPr txBox="1"/>
          <p:nvPr/>
        </p:nvSpPr>
        <p:spPr>
          <a:xfrm>
            <a:off x="75708" y="4547979"/>
            <a:ext cx="1994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FBI:WHITE COLOAR</a:t>
            </a:r>
          </a:p>
          <a:p>
            <a:r>
              <a:rPr lang="en-US" dirty="0"/>
              <a:t>41.Gov </a:t>
            </a:r>
            <a:r>
              <a:rPr lang="en-US" dirty="0" err="1"/>
              <a:t>Extortin</a:t>
            </a:r>
            <a:endParaRPr lang="en-US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B605B1-AFD8-4BEE-B5E2-6539193A5CEA}"/>
              </a:ext>
            </a:extLst>
          </p:cNvPr>
          <p:cNvCxnSpPr/>
          <p:nvPr/>
        </p:nvCxnSpPr>
        <p:spPr>
          <a:xfrm flipV="1">
            <a:off x="0" y="4869107"/>
            <a:ext cx="1547217" cy="12593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95DDC1F-7804-4BCA-B80A-5E26DF355419}"/>
              </a:ext>
            </a:extLst>
          </p:cNvPr>
          <p:cNvSpPr txBox="1"/>
          <p:nvPr/>
        </p:nvSpPr>
        <p:spPr>
          <a:xfrm>
            <a:off x="941076" y="6585618"/>
            <a:ext cx="367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IPX: </a:t>
            </a:r>
            <a:r>
              <a:rPr lang="en-US" strike="sngStrike" dirty="0" err="1"/>
              <a:t>baden-baden</a:t>
            </a:r>
            <a:r>
              <a:rPr lang="en-US" strike="sngStrike" dirty="0"/>
              <a:t> </a:t>
            </a:r>
            <a:r>
              <a:rPr lang="en-US" strike="sngStrike" dirty="0" err="1"/>
              <a:t>romen</a:t>
            </a:r>
            <a:r>
              <a:rPr lang="en-US" strike="sngStrike" dirty="0"/>
              <a:t> baths towel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3B46FB-8C25-4322-9123-6C9D06D3FFA9}"/>
              </a:ext>
            </a:extLst>
          </p:cNvPr>
          <p:cNvSpPr txBox="1"/>
          <p:nvPr/>
        </p:nvSpPr>
        <p:spPr>
          <a:xfrm>
            <a:off x="0" y="4369110"/>
            <a:ext cx="58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8B296D-D3CC-417E-834E-5D02C8402D5A}"/>
              </a:ext>
            </a:extLst>
          </p:cNvPr>
          <p:cNvSpPr txBox="1"/>
          <p:nvPr/>
        </p:nvSpPr>
        <p:spPr>
          <a:xfrm>
            <a:off x="-26540" y="6049347"/>
            <a:ext cx="945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Ibm</a:t>
            </a:r>
            <a:r>
              <a:rPr lang="en-US" sz="800" dirty="0"/>
              <a:t>, </a:t>
            </a:r>
            <a:r>
              <a:rPr lang="en-US" sz="800" dirty="0" err="1"/>
              <a:t>sam</a:t>
            </a:r>
            <a:r>
              <a:rPr lang="en-US" sz="800" dirty="0"/>
              <a:t> VIREINGI, yang IPX </a:t>
            </a:r>
            <a:r>
              <a:rPr lang="en-US" sz="800" dirty="0" err="1"/>
              <a:t>tiberou</a:t>
            </a:r>
            <a:r>
              <a:rPr lang="en-US" sz="800" dirty="0"/>
              <a:t> </a:t>
            </a:r>
            <a:r>
              <a:rPr lang="en-US" sz="800" dirty="0" err="1"/>
              <a:t>paiting</a:t>
            </a:r>
            <a:endParaRPr lang="en-US" sz="8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486717-E2BA-488D-B81B-DAEA5C37F966}"/>
              </a:ext>
            </a:extLst>
          </p:cNvPr>
          <p:cNvCxnSpPr/>
          <p:nvPr/>
        </p:nvCxnSpPr>
        <p:spPr>
          <a:xfrm flipH="1" flipV="1">
            <a:off x="75708" y="5998028"/>
            <a:ext cx="511953" cy="687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8F7402-E30C-4609-BBCF-70CFEFEF5C37}"/>
              </a:ext>
            </a:extLst>
          </p:cNvPr>
          <p:cNvSpPr txBox="1"/>
          <p:nvPr/>
        </p:nvSpPr>
        <p:spPr>
          <a:xfrm>
            <a:off x="345235" y="6367201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Zollar</a:t>
            </a:r>
            <a:r>
              <a:rPr lang="en-US" sz="800" dirty="0"/>
              <a:t>, </a:t>
            </a:r>
            <a:r>
              <a:rPr lang="en-US" sz="800" dirty="0" err="1"/>
              <a:t>loutus</a:t>
            </a:r>
            <a:endParaRPr lang="en-US" sz="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751379-DD78-4EC6-9F4D-CF693463AE05}"/>
              </a:ext>
            </a:extLst>
          </p:cNvPr>
          <p:cNvCxnSpPr>
            <a:stCxn id="2" idx="2"/>
          </p:cNvCxnSpPr>
          <p:nvPr/>
        </p:nvCxnSpPr>
        <p:spPr>
          <a:xfrm flipV="1">
            <a:off x="446400" y="6128444"/>
            <a:ext cx="569873" cy="505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5981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C28746-760A-420C-A9F2-45FCA5ED9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21" y="1268428"/>
            <a:ext cx="990600" cy="419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52F06F8-EB78-40C9-9D42-3ED330948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50" y="2785836"/>
            <a:ext cx="876300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37721-8FDC-4A25-B0B0-5428E2B776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760436"/>
            <a:ext cx="1600200" cy="89611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4A6027-8DA4-4F9F-9ED0-77F5DF95EA43}"/>
              </a:ext>
            </a:extLst>
          </p:cNvPr>
          <p:cNvSpPr/>
          <p:nvPr/>
        </p:nvSpPr>
        <p:spPr>
          <a:xfrm>
            <a:off x="1866900" y="2946400"/>
            <a:ext cx="3556000" cy="48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“</a:t>
            </a:r>
            <a:r>
              <a:rPr lang="en-US" strike="sngStrike" dirty="0" err="1"/>
              <a:t>rudi</a:t>
            </a:r>
            <a:r>
              <a:rPr lang="en-US" strike="sngStrike" dirty="0"/>
              <a:t>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D16EB5-C25E-417C-A6F0-F761547B6270}"/>
              </a:ext>
            </a:extLst>
          </p:cNvPr>
          <p:cNvSpPr txBox="1"/>
          <p:nvPr/>
        </p:nvSpPr>
        <p:spPr>
          <a:xfrm>
            <a:off x="7442200" y="4305300"/>
            <a:ext cx="3639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HOMICE:BUNNY </a:t>
            </a:r>
            <a:r>
              <a:rPr lang="en-US" strike="sngStrike" dirty="0" err="1"/>
              <a:t>apple.tim.</a:t>
            </a:r>
            <a:r>
              <a:rPr lang="en-US" b="1" strike="sngStrike" dirty="0" err="1"/>
              <a:t>touch</a:t>
            </a:r>
            <a:r>
              <a:rPr lang="en-US" strike="sngStrike" dirty="0" err="1"/>
              <a:t>.rod</a:t>
            </a:r>
            <a:endParaRPr lang="en-US" strike="sngStrike" dirty="0"/>
          </a:p>
          <a:p>
            <a:r>
              <a:rPr lang="en-US" dirty="0"/>
              <a:t>	</a:t>
            </a:r>
            <a:r>
              <a:rPr lang="en-US" dirty="0" err="1"/>
              <a:t>ibm-dns</a:t>
            </a:r>
            <a:r>
              <a:rPr lang="en-US" dirty="0"/>
              <a:t>: </a:t>
            </a:r>
            <a:r>
              <a:rPr lang="en-US" dirty="0" err="1"/>
              <a:t>touchburban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CF9A68-CF55-45A4-8CF3-61BD43A8FAFE}"/>
              </a:ext>
            </a:extLst>
          </p:cNvPr>
          <p:cNvSpPr txBox="1"/>
          <p:nvPr/>
        </p:nvSpPr>
        <p:spPr>
          <a:xfrm>
            <a:off x="9064351" y="4044950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“Adam(s)”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6F2A44-3A78-47DF-95C8-6E9E85E73F31}"/>
              </a:ext>
            </a:extLst>
          </p:cNvPr>
          <p:cNvCxnSpPr>
            <a:cxnSpLocks/>
          </p:cNvCxnSpPr>
          <p:nvPr/>
        </p:nvCxnSpPr>
        <p:spPr>
          <a:xfrm flipV="1">
            <a:off x="8548276" y="3656548"/>
            <a:ext cx="1439726" cy="164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6E72EB-B4F5-440F-B9B5-F6AD1F174F23}"/>
              </a:ext>
            </a:extLst>
          </p:cNvPr>
          <p:cNvSpPr txBox="1"/>
          <p:nvPr/>
        </p:nvSpPr>
        <p:spPr>
          <a:xfrm>
            <a:off x="8801100" y="2946400"/>
            <a:ext cx="355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41.EULA – </a:t>
            </a:r>
            <a:r>
              <a:rPr lang="en-US" dirty="0" err="1"/>
              <a:t>Enterpsri</a:t>
            </a:r>
            <a:r>
              <a:rPr lang="en-US" dirty="0"/>
              <a:t> Level </a:t>
            </a:r>
            <a:r>
              <a:rPr lang="en-US" dirty="0" err="1"/>
              <a:t>Agrement</a:t>
            </a:r>
            <a:endParaRPr lang="en-US" dirty="0"/>
          </a:p>
          <a:p>
            <a:r>
              <a:rPr lang="en-US" dirty="0" err="1"/>
              <a:t>FBI.</a:t>
            </a:r>
            <a:r>
              <a:rPr lang="en-US" strike="sngStrike" dirty="0" err="1"/>
              <a:t>Partner</a:t>
            </a:r>
            <a:r>
              <a:rPr lang="en-US" strike="sngStrike" dirty="0"/>
              <a:t> ibm.parnter.*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416095-6BD5-49F3-8545-D7A7905FA24D}"/>
              </a:ext>
            </a:extLst>
          </p:cNvPr>
          <p:cNvSpPr txBox="1"/>
          <p:nvPr/>
        </p:nvSpPr>
        <p:spPr>
          <a:xfrm>
            <a:off x="9736966" y="2697917"/>
            <a:ext cx="79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“Paul”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60F527E-2F5C-4959-AB31-9E0468D653F6}"/>
              </a:ext>
            </a:extLst>
          </p:cNvPr>
          <p:cNvCxnSpPr/>
          <p:nvPr/>
        </p:nvCxnSpPr>
        <p:spPr>
          <a:xfrm>
            <a:off x="9736966" y="2760436"/>
            <a:ext cx="798937" cy="306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E4107B7-679A-4A67-A4B2-70DDB4DAF938}"/>
              </a:ext>
            </a:extLst>
          </p:cNvPr>
          <p:cNvSpPr txBox="1"/>
          <p:nvPr/>
        </p:nvSpPr>
        <p:spPr>
          <a:xfrm>
            <a:off x="8202795" y="2484086"/>
            <a:ext cx="119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B265F6-C0DB-4B7C-9988-77504DEF877C}"/>
              </a:ext>
            </a:extLst>
          </p:cNvPr>
          <p:cNvSpPr txBox="1"/>
          <p:nvPr/>
        </p:nvSpPr>
        <p:spPr>
          <a:xfrm>
            <a:off x="8277028" y="3510191"/>
            <a:ext cx="119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C770B1E-2761-44C1-8726-1861084576B1}"/>
              </a:ext>
            </a:extLst>
          </p:cNvPr>
          <p:cNvCxnSpPr/>
          <p:nvPr/>
        </p:nvCxnSpPr>
        <p:spPr>
          <a:xfrm flipV="1">
            <a:off x="9736966" y="3134343"/>
            <a:ext cx="2616838" cy="53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2AC98B0-62A4-4AEE-98A0-B9F9FF8C2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54846" y="5105524"/>
            <a:ext cx="2608807" cy="151307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194DD74-75D5-4911-BFCD-2497B3DFDD6B}"/>
              </a:ext>
            </a:extLst>
          </p:cNvPr>
          <p:cNvCxnSpPr/>
          <p:nvPr/>
        </p:nvCxnSpPr>
        <p:spPr>
          <a:xfrm flipV="1">
            <a:off x="8548276" y="4826000"/>
            <a:ext cx="2533382" cy="146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6C7AE4E-B2E9-47D0-B79B-79A37FAC250F}"/>
              </a:ext>
            </a:extLst>
          </p:cNvPr>
          <p:cNvSpPr txBox="1"/>
          <p:nvPr/>
        </p:nvSpPr>
        <p:spPr>
          <a:xfrm>
            <a:off x="7824397" y="1008257"/>
            <a:ext cx="43272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“ADAM”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B56F919-7E38-4537-B702-F81415915284}"/>
              </a:ext>
            </a:extLst>
          </p:cNvPr>
          <p:cNvCxnSpPr/>
          <p:nvPr/>
        </p:nvCxnSpPr>
        <p:spPr>
          <a:xfrm flipV="1">
            <a:off x="7264400" y="1268428"/>
            <a:ext cx="4887207" cy="1215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9C3452C-ED13-4DAD-89AD-5EAA97CE2E31}"/>
              </a:ext>
            </a:extLst>
          </p:cNvPr>
          <p:cNvSpPr txBox="1"/>
          <p:nvPr/>
        </p:nvSpPr>
        <p:spPr>
          <a:xfrm>
            <a:off x="4011844" y="1305971"/>
            <a:ext cx="37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COURT, </a:t>
            </a:r>
            <a:r>
              <a:rPr lang="en-US" dirty="0" err="1"/>
              <a:t>JUDGES.apple.touch</a:t>
            </a:r>
            <a:endParaRPr lang="en-US" dirty="0"/>
          </a:p>
          <a:p>
            <a:r>
              <a:rPr lang="en-US" dirty="0"/>
              <a:t>CPVA.PREA.187.nonPolciQOS.41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D2472E-8176-4BB9-ADEB-056C83350DF5}"/>
              </a:ext>
            </a:extLst>
          </p:cNvPr>
          <p:cNvSpPr txBox="1"/>
          <p:nvPr/>
        </p:nvSpPr>
        <p:spPr>
          <a:xfrm>
            <a:off x="1866900" y="4305299"/>
            <a:ext cx="53067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ATOMCLOCI(SALES): Child </a:t>
            </a:r>
            <a:r>
              <a:rPr lang="en-US" dirty="0" err="1"/>
              <a:t>Porgrapny</a:t>
            </a:r>
            <a:r>
              <a:rPr lang="en-US" dirty="0"/>
              <a:t> </a:t>
            </a:r>
            <a:r>
              <a:rPr lang="en-US" dirty="0" err="1"/>
              <a:t>Victus</a:t>
            </a:r>
            <a:r>
              <a:rPr lang="en-US" dirty="0"/>
              <a:t> </a:t>
            </a:r>
            <a:r>
              <a:rPr lang="en-US" dirty="0" err="1"/>
              <a:t>Assiatnace</a:t>
            </a:r>
            <a:endParaRPr lang="en-US" dirty="0"/>
          </a:p>
          <a:p>
            <a:r>
              <a:rPr lang="en-US" dirty="0"/>
              <a:t>Subsume: family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99B328-07C5-4E54-B4FE-D6A4DA0145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30434" y="5251666"/>
            <a:ext cx="2543175" cy="11525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735EEB8-E87D-4E54-ADFC-19E6A2101F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81" y="5251666"/>
            <a:ext cx="495381" cy="121939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8D10C5D-9981-429A-8084-4B30B83A9DD9}"/>
              </a:ext>
            </a:extLst>
          </p:cNvPr>
          <p:cNvSpPr/>
          <p:nvPr/>
        </p:nvSpPr>
        <p:spPr>
          <a:xfrm>
            <a:off x="4118446" y="5454060"/>
            <a:ext cx="3705951" cy="730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FF98675-99B1-4DA1-A230-EDF20E04B0AF}"/>
              </a:ext>
            </a:extLst>
          </p:cNvPr>
          <p:cNvSpPr/>
          <p:nvPr/>
        </p:nvSpPr>
        <p:spPr>
          <a:xfrm>
            <a:off x="8076652" y="6645240"/>
            <a:ext cx="38227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sch, sch, </a:t>
            </a:r>
            <a:r>
              <a:rPr lang="en-US" sz="800" strike="sngStrike" dirty="0" err="1"/>
              <a:t>ch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</a:t>
            </a:r>
            <a:r>
              <a:rPr lang="en-US" sz="800" strike="sngStrike" dirty="0"/>
              <a:t> this is </a:t>
            </a:r>
            <a:r>
              <a:rPr lang="en-US" sz="800" strike="sngStrike" dirty="0" err="1"/>
              <a:t>eula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adams</a:t>
            </a:r>
            <a:r>
              <a:rPr lang="en-US" sz="800" strike="sngStrike" dirty="0"/>
              <a:t> sch </a:t>
            </a:r>
            <a:r>
              <a:rPr lang="en-US" sz="800" strike="sngStrike" dirty="0" err="1"/>
              <a:t>sch</a:t>
            </a:r>
            <a:r>
              <a:rPr lang="en-US" sz="800" strike="sngStrike" dirty="0"/>
              <a:t> calling </a:t>
            </a:r>
            <a:r>
              <a:rPr lang="en-US" sz="800" strike="sngStrike" dirty="0" err="1"/>
              <a:t>osama</a:t>
            </a:r>
            <a:r>
              <a:rPr lang="en-US" sz="800" strike="sngStrike" dirty="0"/>
              <a:t> bin laden sch </a:t>
            </a:r>
            <a:r>
              <a:rPr lang="en-US" sz="800" strike="sngStrike" dirty="0" err="1"/>
              <a:t>sch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chr</a:t>
            </a:r>
            <a:r>
              <a:rPr lang="en-US" sz="800" strike="sngStrike" dirty="0"/>
              <a:t> sch</a:t>
            </a:r>
          </a:p>
        </p:txBody>
      </p:sp>
      <p:pic>
        <p:nvPicPr>
          <p:cNvPr id="39" name="sch sch ch ch this i">
            <a:hlinkClick r:id="" action="ppaction://media"/>
            <a:extLst>
              <a:ext uri="{FF2B5EF4-FFF2-40B4-BE49-F238E27FC236}">
                <a16:creationId xmlns:a16="http://schemas.microsoft.com/office/drawing/2014/main" id="{A65E6022-BE6D-42BE-BC20-BC8F2ADE19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20900" y="1978624"/>
            <a:ext cx="609600" cy="609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8E755A3-068F-4973-BE5F-E06B19438580}"/>
              </a:ext>
            </a:extLst>
          </p:cNvPr>
          <p:cNvSpPr txBox="1"/>
          <p:nvPr/>
        </p:nvSpPr>
        <p:spPr>
          <a:xfrm>
            <a:off x="2671244" y="2121351"/>
            <a:ext cx="660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G.God.Pope.St</a:t>
            </a:r>
            <a:r>
              <a:rPr lang="en-US" strike="sngStrike" dirty="0"/>
              <a:t>. </a:t>
            </a:r>
            <a:r>
              <a:rPr lang="en-US" strike="sngStrike" dirty="0" err="1"/>
              <a:t>Francis.Angela.VP</a:t>
            </a:r>
            <a:r>
              <a:rPr lang="en-US" strike="sngStrike" dirty="0"/>
              <a:t>(</a:t>
            </a:r>
            <a:r>
              <a:rPr lang="en-US" strike="sngStrike" dirty="0" err="1"/>
              <a:t>marko</a:t>
            </a:r>
            <a:r>
              <a:rPr lang="en-US" strike="sngStrike" dirty="0"/>
              <a:t>)</a:t>
            </a:r>
            <a:r>
              <a:rPr lang="en-US" strike="sngStrike" dirty="0" err="1"/>
              <a:t>Grazi</a:t>
            </a:r>
            <a:endParaRPr lang="en-US" strike="sngStri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54879-6073-4E9C-9AF4-108187FED04B}"/>
              </a:ext>
            </a:extLst>
          </p:cNvPr>
          <p:cNvSpPr txBox="1"/>
          <p:nvPr/>
        </p:nvSpPr>
        <p:spPr>
          <a:xfrm>
            <a:off x="1447800" y="5651500"/>
            <a:ext cx="206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Polic</a:t>
            </a:r>
            <a:r>
              <a:rPr lang="en-US" dirty="0"/>
              <a:t> </a:t>
            </a:r>
            <a:r>
              <a:rPr lang="en-US" dirty="0" err="1"/>
              <a:t>Sirent</a:t>
            </a:r>
            <a:r>
              <a:rPr lang="en-US" dirty="0"/>
              <a:t>: 6:59pm</a:t>
            </a:r>
          </a:p>
        </p:txBody>
      </p:sp>
    </p:spTree>
    <p:extLst>
      <p:ext uri="{BB962C8B-B14F-4D97-AF65-F5344CB8AC3E}">
        <p14:creationId xmlns:p14="http://schemas.microsoft.com/office/powerpoint/2010/main" val="426889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6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099FE1-2DD7-4DD0-812C-CBF210D6B55F}"/>
              </a:ext>
            </a:extLst>
          </p:cNvPr>
          <p:cNvSpPr txBox="1"/>
          <p:nvPr/>
        </p:nvSpPr>
        <p:spPr>
          <a:xfrm>
            <a:off x="1447800" y="5651500"/>
            <a:ext cx="206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Polic</a:t>
            </a:r>
            <a:r>
              <a:rPr lang="en-US" dirty="0"/>
              <a:t> </a:t>
            </a:r>
            <a:r>
              <a:rPr lang="en-US" dirty="0" err="1"/>
              <a:t>Sirent</a:t>
            </a:r>
            <a:r>
              <a:rPr lang="en-US" dirty="0"/>
              <a:t>: 6:59pm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B9042-15D7-4721-956D-C282F3AC99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466" y="3111499"/>
            <a:ext cx="480483" cy="72072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5943C5-EFAF-4DB6-8924-F1CBCBFBE63B}"/>
              </a:ext>
            </a:extLst>
          </p:cNvPr>
          <p:cNvCxnSpPr/>
          <p:nvPr/>
        </p:nvCxnSpPr>
        <p:spPr>
          <a:xfrm>
            <a:off x="1447800" y="2933700"/>
            <a:ext cx="2060051" cy="898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9C1C81D-5A86-46AC-A891-C2B242BABF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825" y="1678462"/>
            <a:ext cx="533400" cy="10467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2CBA154-E657-411C-8765-A159AE7E0DF9}"/>
              </a:ext>
            </a:extLst>
          </p:cNvPr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D6716D-CEA0-4908-84CC-545B767685A3}"/>
              </a:ext>
            </a:extLst>
          </p:cNvPr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92B6733-E67F-49EA-A3B4-6F620DF8E913}"/>
              </a:ext>
            </a:extLst>
          </p:cNvPr>
          <p:cNvCxnSpPr/>
          <p:nvPr/>
        </p:nvCxnSpPr>
        <p:spPr>
          <a:xfrm flipV="1">
            <a:off x="1447800" y="1816100"/>
            <a:ext cx="18288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781B34-9071-4AE0-B05F-ADB3C7911CB7}"/>
              </a:ext>
            </a:extLst>
          </p:cNvPr>
          <p:cNvSpPr txBox="1"/>
          <p:nvPr/>
        </p:nvSpPr>
        <p:spPr>
          <a:xfrm>
            <a:off x="5168900" y="2082800"/>
            <a:ext cx="2416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Garnder.Gov.Schwegger</a:t>
            </a:r>
            <a:endParaRPr lang="en-US" dirty="0"/>
          </a:p>
          <a:p>
            <a:r>
              <a:rPr lang="en-US" dirty="0"/>
              <a:t>INTERUPTS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F1ADB6-CA65-4AF5-BF72-9556EA0DD663}"/>
              </a:ext>
            </a:extLst>
          </p:cNvPr>
          <p:cNvCxnSpPr/>
          <p:nvPr/>
        </p:nvCxnSpPr>
        <p:spPr>
          <a:xfrm>
            <a:off x="5054600" y="2082800"/>
            <a:ext cx="1435100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112A3CE-43DC-44B0-8B39-6E30A6534DD0}"/>
              </a:ext>
            </a:extLst>
          </p:cNvPr>
          <p:cNvSpPr/>
          <p:nvPr/>
        </p:nvSpPr>
        <p:spPr>
          <a:xfrm>
            <a:off x="5461000" y="2725260"/>
            <a:ext cx="2946400" cy="703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3EB9A8-5350-4126-8345-21306103A860}"/>
              </a:ext>
            </a:extLst>
          </p:cNvPr>
          <p:cNvSpPr txBox="1"/>
          <p:nvPr/>
        </p:nvSpPr>
        <p:spPr>
          <a:xfrm>
            <a:off x="9131300" y="2527300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Bank, School </a:t>
            </a:r>
            <a:r>
              <a:rPr lang="en-US" dirty="0" err="1"/>
              <a:t>Supples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54EEC-46D2-4BF4-871D-DEAF9F82AF85}"/>
              </a:ext>
            </a:extLst>
          </p:cNvPr>
          <p:cNvSpPr txBox="1"/>
          <p:nvPr/>
        </p:nvSpPr>
        <p:spPr>
          <a:xfrm>
            <a:off x="5359400" y="3832224"/>
            <a:ext cx="3803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  <a:p>
            <a:r>
              <a:rPr lang="en-US" dirty="0" err="1"/>
              <a:t>HOCMIE:ANNA.elebeth.QUEEN</a:t>
            </a:r>
            <a:r>
              <a:rPr lang="en-US" dirty="0"/>
              <a:t>./!KING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DD0FE1-D8BA-4D24-82E7-F8E6FD32A792}"/>
              </a:ext>
            </a:extLst>
          </p:cNvPr>
          <p:cNvSpPr txBox="1"/>
          <p:nvPr/>
        </p:nvSpPr>
        <p:spPr>
          <a:xfrm>
            <a:off x="8305800" y="4598634"/>
            <a:ext cx="3494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x/y nana and papas house !king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5C76E9-2471-48FE-A341-60FAFE88722B}"/>
              </a:ext>
            </a:extLst>
          </p:cNvPr>
          <p:cNvCxnSpPr>
            <a:stCxn id="21" idx="1"/>
          </p:cNvCxnSpPr>
          <p:nvPr/>
        </p:nvCxnSpPr>
        <p:spPr>
          <a:xfrm>
            <a:off x="8305800" y="4783300"/>
            <a:ext cx="2986669" cy="5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A82388B-B036-4217-BE0A-4ED7314B2F63}"/>
              </a:ext>
            </a:extLst>
          </p:cNvPr>
          <p:cNvSpPr txBox="1"/>
          <p:nvPr/>
        </p:nvSpPr>
        <p:spPr>
          <a:xfrm>
            <a:off x="7958397" y="5059267"/>
            <a:ext cx="3842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41.§Theft.nonPoceliUsage</a:t>
            </a:r>
          </a:p>
          <a:p>
            <a:r>
              <a:rPr lang="en-US" dirty="0"/>
              <a:t>	JFE.BULLET(</a:t>
            </a:r>
            <a:r>
              <a:rPr lang="en-US" dirty="0" err="1"/>
              <a:t>gheoh</a:t>
            </a:r>
            <a:r>
              <a:rPr lang="en-US" dirty="0"/>
              <a:t>(phil.(</a:t>
            </a:r>
            <a:r>
              <a:rPr lang="en-US" dirty="0" err="1"/>
              <a:t>kim</a:t>
            </a:r>
            <a:r>
              <a:rPr lang="en-US" dirty="0"/>
              <a:t>))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CFBC094-992D-4C7B-A09E-908F61CD9224}"/>
              </a:ext>
            </a:extLst>
          </p:cNvPr>
          <p:cNvCxnSpPr/>
          <p:nvPr/>
        </p:nvCxnSpPr>
        <p:spPr>
          <a:xfrm flipH="1" flipV="1">
            <a:off x="10053233" y="5414147"/>
            <a:ext cx="1747434" cy="16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151426-46FF-446C-9A90-27D914239AD7}"/>
              </a:ext>
            </a:extLst>
          </p:cNvPr>
          <p:cNvCxnSpPr/>
          <p:nvPr/>
        </p:nvCxnSpPr>
        <p:spPr>
          <a:xfrm flipV="1">
            <a:off x="5461000" y="2114550"/>
            <a:ext cx="2692400" cy="155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E2C9589A-2791-4D56-ACBF-828017865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736" y="6020832"/>
            <a:ext cx="352425" cy="533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C650E7-147A-43A4-85CD-D9C4C8013820}"/>
              </a:ext>
            </a:extLst>
          </p:cNvPr>
          <p:cNvCxnSpPr/>
          <p:nvPr/>
        </p:nvCxnSpPr>
        <p:spPr>
          <a:xfrm flipV="1">
            <a:off x="2057400" y="5998028"/>
            <a:ext cx="2997200" cy="5562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736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9AB667-970A-4D88-B84D-1FB639BC0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88" y="3565943"/>
            <a:ext cx="708374" cy="88106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B2171C-B457-45FC-A1F2-0EB0AE4E93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88" y="4543764"/>
            <a:ext cx="639482" cy="7404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E42C5F5-C2D8-4A71-B728-09566221797B}"/>
              </a:ext>
            </a:extLst>
          </p:cNvPr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3A2355-63F9-4A9E-B429-286992B970E6}"/>
              </a:ext>
            </a:extLst>
          </p:cNvPr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ABAB65-3619-4502-B1F6-48ABB25E7A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888" y="1902449"/>
            <a:ext cx="843312" cy="67532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B30837-4F6A-44DD-B362-43F8D12BB3E8}"/>
              </a:ext>
            </a:extLst>
          </p:cNvPr>
          <p:cNvCxnSpPr/>
          <p:nvPr/>
        </p:nvCxnSpPr>
        <p:spPr>
          <a:xfrm>
            <a:off x="2661888" y="3009900"/>
            <a:ext cx="639482" cy="2565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05F136C-B494-4237-AF63-6EFBFB4B6B1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1" y="1871950"/>
            <a:ext cx="1041400" cy="6930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98F557-A2F8-4A73-9F90-2417C82B7425}"/>
              </a:ext>
            </a:extLst>
          </p:cNvPr>
          <p:cNvCxnSpPr/>
          <p:nvPr/>
        </p:nvCxnSpPr>
        <p:spPr>
          <a:xfrm>
            <a:off x="1930400" y="1871950"/>
            <a:ext cx="5549900" cy="1430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01D4005-6C14-43ED-96D7-2EF3A7926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382" y="2825305"/>
            <a:ext cx="639482" cy="6394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6BC35FA-164D-43BE-93A5-3398F162EA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544" y="2838450"/>
            <a:ext cx="1277070" cy="71755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F629959-AC43-4D0E-8375-FBED276B1163}"/>
              </a:ext>
            </a:extLst>
          </p:cNvPr>
          <p:cNvSpPr txBox="1"/>
          <p:nvPr/>
        </p:nvSpPr>
        <p:spPr>
          <a:xfrm>
            <a:off x="7182592" y="2109169"/>
            <a:ext cx="420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KOCHMAN: </a:t>
            </a:r>
            <a:r>
              <a:rPr lang="en-US" dirty="0" err="1"/>
              <a:t>G.God.Pope.St</a:t>
            </a:r>
            <a:r>
              <a:rPr lang="en-US" dirty="0"/>
              <a:t>. </a:t>
            </a:r>
            <a:r>
              <a:rPr lang="en-US" dirty="0" err="1"/>
              <a:t>Fraicao.St</a:t>
            </a:r>
            <a:r>
              <a:rPr lang="en-US" dirty="0"/>
              <a:t>. Nick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39FFA95-D0C4-40CB-8E55-81D85481D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841" y="2872627"/>
            <a:ext cx="1178189" cy="78403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397921-DA11-42E5-8296-EC5B6E2EBF6C}"/>
              </a:ext>
            </a:extLst>
          </p:cNvPr>
          <p:cNvCxnSpPr/>
          <p:nvPr/>
        </p:nvCxnSpPr>
        <p:spPr>
          <a:xfrm>
            <a:off x="4254500" y="3009900"/>
            <a:ext cx="5118100" cy="623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BFBFD297-2091-40A8-A2A6-C1C0A3064C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818" y="1207853"/>
            <a:ext cx="1513642" cy="151364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8D564BF-FA13-4F30-A77F-F21622EABD0D}"/>
              </a:ext>
            </a:extLst>
          </p:cNvPr>
          <p:cNvSpPr txBox="1"/>
          <p:nvPr/>
        </p:nvSpPr>
        <p:spPr>
          <a:xfrm>
            <a:off x="4000362" y="1167925"/>
            <a:ext cx="41912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MATHEW: f</a:t>
            </a:r>
            <a:r>
              <a:rPr lang="en-US" strike="sngStrike" dirty="0"/>
              <a:t>ound this, couch</a:t>
            </a:r>
          </a:p>
          <a:p>
            <a:r>
              <a:rPr lang="en-US" dirty="0"/>
              <a:t>	Mother, Father, </a:t>
            </a:r>
            <a:r>
              <a:rPr lang="en-US" dirty="0" err="1"/>
              <a:t>redblancek</a:t>
            </a:r>
            <a:r>
              <a:rPr lang="en-US" dirty="0"/>
              <a:t>, kit </a:t>
            </a:r>
          </a:p>
          <a:p>
            <a:r>
              <a:rPr lang="en-US" dirty="0"/>
              <a:t>	!red: yellow/</a:t>
            </a:r>
            <a:r>
              <a:rPr lang="en-US" dirty="0" err="1"/>
              <a:t>gree</a:t>
            </a:r>
            <a:r>
              <a:rPr lang="en-US" dirty="0"/>
              <a:t> HOCMIE:ANAN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FE3967-2E5A-4C93-B11D-524E23414F8B}"/>
              </a:ext>
            </a:extLst>
          </p:cNvPr>
          <p:cNvCxnSpPr/>
          <p:nvPr/>
        </p:nvCxnSpPr>
        <p:spPr>
          <a:xfrm flipV="1">
            <a:off x="4840489" y="1468203"/>
            <a:ext cx="2908300" cy="133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24C7311-9BCC-4689-B4E3-FA0FFE1C9660}"/>
              </a:ext>
            </a:extLst>
          </p:cNvPr>
          <p:cNvCxnSpPr/>
          <p:nvPr/>
        </p:nvCxnSpPr>
        <p:spPr>
          <a:xfrm>
            <a:off x="731173" y="3464787"/>
            <a:ext cx="12400627" cy="24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850EF2A-ED09-4090-9FDB-0E96D050A2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995" y="2446819"/>
            <a:ext cx="593842" cy="334036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A17675A-0238-4EC4-8917-4ACF9868ABEF}"/>
              </a:ext>
            </a:extLst>
          </p:cNvPr>
          <p:cNvCxnSpPr/>
          <p:nvPr/>
        </p:nvCxnSpPr>
        <p:spPr>
          <a:xfrm flipV="1">
            <a:off x="8839200" y="2709731"/>
            <a:ext cx="2159000" cy="13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425DC53-DD81-40B0-9C52-2078A75B7CE1}"/>
              </a:ext>
            </a:extLst>
          </p:cNvPr>
          <p:cNvSpPr txBox="1"/>
          <p:nvPr/>
        </p:nvSpPr>
        <p:spPr>
          <a:xfrm>
            <a:off x="8588916" y="184625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E65D68B-1BBF-4831-9079-9D2E214699EF}"/>
              </a:ext>
            </a:extLst>
          </p:cNvPr>
          <p:cNvSpPr/>
          <p:nvPr/>
        </p:nvSpPr>
        <p:spPr>
          <a:xfrm>
            <a:off x="7182592" y="1902450"/>
            <a:ext cx="4590308" cy="94466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8B534E-5A2B-4088-94A0-CD4E4822B751}"/>
              </a:ext>
            </a:extLst>
          </p:cNvPr>
          <p:cNvCxnSpPr>
            <a:cxnSpLocks/>
          </p:cNvCxnSpPr>
          <p:nvPr/>
        </p:nvCxnSpPr>
        <p:spPr>
          <a:xfrm>
            <a:off x="9084078" y="2314048"/>
            <a:ext cx="2472922" cy="6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9B1DAD4-05A9-4066-9E19-74BB546431F1}"/>
              </a:ext>
            </a:extLst>
          </p:cNvPr>
          <p:cNvSpPr txBox="1"/>
          <p:nvPr/>
        </p:nvSpPr>
        <p:spPr>
          <a:xfrm>
            <a:off x="4000362" y="3712955"/>
            <a:ext cx="588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Goehcohe</a:t>
            </a:r>
            <a:r>
              <a:rPr lang="en-US" dirty="0"/>
              <a:t>(</a:t>
            </a:r>
            <a:r>
              <a:rPr lang="en-US" dirty="0" err="1"/>
              <a:t>heger</a:t>
            </a:r>
            <a:r>
              <a:rPr lang="en-US" dirty="0"/>
              <a:t>, IPX </a:t>
            </a:r>
            <a:r>
              <a:rPr lang="en-US" strike="sngStrike" dirty="0" err="1"/>
              <a:t>petersson.chrisana:</a:t>
            </a:r>
            <a:r>
              <a:rPr lang="en-US" dirty="0" err="1"/>
              <a:t>HOMCE:SJEUSE</a:t>
            </a:r>
            <a:r>
              <a:rPr lang="en-US" strike="sngStrike" dirty="0" err="1"/>
              <a:t>.gun</a:t>
            </a:r>
            <a:endParaRPr lang="en-US" strike="sngStrike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3E6761A-7012-410D-91E5-94C4A3E12972}"/>
              </a:ext>
            </a:extLst>
          </p:cNvPr>
          <p:cNvSpPr txBox="1"/>
          <p:nvPr/>
        </p:nvSpPr>
        <p:spPr>
          <a:xfrm>
            <a:off x="6604000" y="4006474"/>
            <a:ext cx="153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VIRINGI.MARY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189CE2-F29C-4EBC-AC00-0DB9EDB5EB92}"/>
              </a:ext>
            </a:extLst>
          </p:cNvPr>
          <p:cNvSpPr txBox="1"/>
          <p:nvPr/>
        </p:nvSpPr>
        <p:spPr>
          <a:xfrm>
            <a:off x="3810001" y="4191140"/>
            <a:ext cx="173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Ausschitz</a:t>
            </a:r>
            <a:r>
              <a:rPr lang="en-US" strike="sngStrike" dirty="0" err="1"/>
              <a:t>.iforget</a:t>
            </a:r>
            <a:endParaRPr lang="en-US" strike="sngStrik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EDA6439-0CCE-4964-9FEA-7B04111D49E8}"/>
              </a:ext>
            </a:extLst>
          </p:cNvPr>
          <p:cNvCxnSpPr/>
          <p:nvPr/>
        </p:nvCxnSpPr>
        <p:spPr>
          <a:xfrm flipH="1" flipV="1">
            <a:off x="3505200" y="2709731"/>
            <a:ext cx="101600" cy="2700469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1B40771-27D0-4741-9F04-A46BC1C20F5E}"/>
              </a:ext>
            </a:extLst>
          </p:cNvPr>
          <p:cNvSpPr txBox="1"/>
          <p:nvPr/>
        </p:nvSpPr>
        <p:spPr>
          <a:xfrm>
            <a:off x="1663700" y="13335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AA98AE1-6AE4-4249-83DB-8078CA339355}"/>
              </a:ext>
            </a:extLst>
          </p:cNvPr>
          <p:cNvSpPr txBox="1"/>
          <p:nvPr/>
        </p:nvSpPr>
        <p:spPr>
          <a:xfrm>
            <a:off x="1420542" y="43804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393F31-8C32-4F3B-9517-157FDC0FEA59}"/>
              </a:ext>
            </a:extLst>
          </p:cNvPr>
          <p:cNvSpPr txBox="1"/>
          <p:nvPr/>
        </p:nvSpPr>
        <p:spPr>
          <a:xfrm>
            <a:off x="596900" y="4006474"/>
            <a:ext cx="127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W.Germany</a:t>
            </a:r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0CAFB0FA-210D-423B-A317-5F214961E8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12" y="4447005"/>
            <a:ext cx="533400" cy="730647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02CAFB4-9F70-49E3-A1E2-8B0F8CEB3D1B}"/>
              </a:ext>
            </a:extLst>
          </p:cNvPr>
          <p:cNvCxnSpPr/>
          <p:nvPr/>
        </p:nvCxnSpPr>
        <p:spPr>
          <a:xfrm flipV="1">
            <a:off x="203200" y="4006474"/>
            <a:ext cx="1217342" cy="14037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be 58">
            <a:extLst>
              <a:ext uri="{FF2B5EF4-FFF2-40B4-BE49-F238E27FC236}">
                <a16:creationId xmlns:a16="http://schemas.microsoft.com/office/drawing/2014/main" id="{AB1BA1EA-4450-40EC-8A87-D824155BC1EC}"/>
              </a:ext>
            </a:extLst>
          </p:cNvPr>
          <p:cNvSpPr/>
          <p:nvPr/>
        </p:nvSpPr>
        <p:spPr>
          <a:xfrm>
            <a:off x="5431864" y="4913990"/>
            <a:ext cx="1501750" cy="1842410"/>
          </a:xfrm>
          <a:prstGeom prst="cube">
            <a:avLst>
              <a:gd name="adj" fmla="val 13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15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489" y="3724276"/>
            <a:ext cx="2163777" cy="12183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88" y="5258306"/>
            <a:ext cx="2241112" cy="128298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45971" y="3505200"/>
            <a:ext cx="849086" cy="261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394733"/>
            <a:ext cx="9321242" cy="52431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142" y="1394733"/>
            <a:ext cx="2143125" cy="211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13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8429" y="1926771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28257" y="3156858"/>
            <a:ext cx="60366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“ORIENTAL”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42257" y="3156857"/>
            <a:ext cx="10210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121229" y="3004457"/>
            <a:ext cx="9731828" cy="358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8429" y="1926771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28257" y="3156858"/>
            <a:ext cx="603665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“ORIENTAL”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42257" y="3156857"/>
            <a:ext cx="10210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21229" y="3004457"/>
            <a:ext cx="9731828" cy="358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9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8429" y="1926771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28257" y="3156858"/>
            <a:ext cx="106330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“</a:t>
            </a:r>
            <a:r>
              <a:rPr lang="en-US" sz="9600" dirty="0" err="1"/>
              <a:t>Fucnking</a:t>
            </a:r>
            <a:r>
              <a:rPr lang="en-US" sz="9600" dirty="0"/>
              <a:t> ORIENTAL </a:t>
            </a:r>
          </a:p>
          <a:p>
            <a:r>
              <a:rPr lang="en-US" sz="9600" dirty="0"/>
              <a:t>in the </a:t>
            </a:r>
            <a:r>
              <a:rPr lang="en-US" sz="9600" dirty="0" err="1"/>
              <a:t>bulding</a:t>
            </a:r>
            <a:r>
              <a:rPr lang="en-US" sz="9600" dirty="0"/>
              <a:t>”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42257" y="3156857"/>
            <a:ext cx="10210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850572" y="2889652"/>
            <a:ext cx="9731828" cy="358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0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99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9972"/>
            <a:ext cx="12192000" cy="1632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012372"/>
            <a:ext cx="12192000" cy="1632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Sslepping</a:t>
            </a:r>
            <a:r>
              <a:rPr lang="en-US" sz="800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78429" y="1926771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1857" y="2438401"/>
            <a:ext cx="99604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“!white trash we all </a:t>
            </a:r>
            <a:r>
              <a:rPr lang="en-US" sz="9600" dirty="0" err="1"/>
              <a:t>anazis</a:t>
            </a:r>
            <a:r>
              <a:rPr lang="en-US" sz="9600" dirty="0"/>
              <a:t> , oriental in the </a:t>
            </a:r>
            <a:r>
              <a:rPr lang="en-US" sz="9600" dirty="0" err="1"/>
              <a:t>budling</a:t>
            </a:r>
            <a:endParaRPr lang="en-US" sz="96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42257" y="3156857"/>
            <a:ext cx="10210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2257" y="2634343"/>
            <a:ext cx="11451772" cy="3951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21229" y="3004457"/>
            <a:ext cx="9731828" cy="358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464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2846</Words>
  <Application>Microsoft Office PowerPoint</Application>
  <PresentationFormat>Widescreen</PresentationFormat>
  <Paragraphs>699</Paragraphs>
  <Slides>46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custom-tc-ems18@FortWorthPublicLibrary.org</cp:lastModifiedBy>
  <cp:revision>70</cp:revision>
  <dcterms:created xsi:type="dcterms:W3CDTF">2023-07-31T13:08:11Z</dcterms:created>
  <dcterms:modified xsi:type="dcterms:W3CDTF">2023-08-01T00:25:23Z</dcterms:modified>
</cp:coreProperties>
</file>